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" ContentType="image/vnd.ms-photo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9267"/>
    <p:restoredTop sz="94660"/>
  </p:normalViewPr>
  <p:slideViewPr>
    <p:cSldViewPr snapToGrid="0">
      <p:cViewPr varScale="1">
        <p:scale>
          <a:sx n="114" d="100"/>
          <a:sy n="114" d="100"/>
        </p:scale>
        <p:origin x="-714" y="-90"/>
      </p:cViewPr>
      <p:guideLst>
        <p:guide orient="horz" pos="2158"/>
        <p:guide pos="3838"/>
        <p:guide pos="2318"/>
        <p:guide pos="24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slide" Target="slides/slide63.xml"  /><Relationship Id="rId65" Type="http://schemas.openxmlformats.org/officeDocument/2006/relationships/slide" Target="slides/slide64.xml"  /><Relationship Id="rId66" Type="http://schemas.openxmlformats.org/officeDocument/2006/relationships/slide" Target="slides/slide65.xml"  /><Relationship Id="rId67" Type="http://schemas.openxmlformats.org/officeDocument/2006/relationships/slide" Target="slides/slide66.xml"  /><Relationship Id="rId68" Type="http://schemas.openxmlformats.org/officeDocument/2006/relationships/slide" Target="slides/slide67.xml"  /><Relationship Id="rId69" Type="http://schemas.openxmlformats.org/officeDocument/2006/relationships/slide" Target="slides/slide68.xml"  /><Relationship Id="rId7" Type="http://schemas.openxmlformats.org/officeDocument/2006/relationships/slide" Target="slides/slide6.xml"  /><Relationship Id="rId70" Type="http://schemas.openxmlformats.org/officeDocument/2006/relationships/slide" Target="slides/slide69.xml"  /><Relationship Id="rId71" Type="http://schemas.openxmlformats.org/officeDocument/2006/relationships/slide" Target="slides/slide70.xml"  /><Relationship Id="rId72" Type="http://schemas.openxmlformats.org/officeDocument/2006/relationships/slide" Target="slides/slide71.xml"  /><Relationship Id="rId73" Type="http://schemas.openxmlformats.org/officeDocument/2006/relationships/slide" Target="slides/slide72.xml"  /><Relationship Id="rId74" Type="http://schemas.openxmlformats.org/officeDocument/2006/relationships/slide" Target="slides/slide73.xml"  /><Relationship Id="rId75" Type="http://schemas.openxmlformats.org/officeDocument/2006/relationships/slide" Target="slides/slide74.xml"  /><Relationship Id="rId76" Type="http://schemas.openxmlformats.org/officeDocument/2006/relationships/slide" Target="slides/slide75.xml"  /><Relationship Id="rId77" Type="http://schemas.openxmlformats.org/officeDocument/2006/relationships/slide" Target="slides/slide76.xml"  /><Relationship Id="rId78" Type="http://schemas.openxmlformats.org/officeDocument/2006/relationships/slide" Target="slides/slide77.xml"  /><Relationship Id="rId79" Type="http://schemas.openxmlformats.org/officeDocument/2006/relationships/slide" Target="slides/slide78.xml"  /><Relationship Id="rId8" Type="http://schemas.openxmlformats.org/officeDocument/2006/relationships/slide" Target="slides/slide7.xml"  /><Relationship Id="rId80" Type="http://schemas.openxmlformats.org/officeDocument/2006/relationships/slide" Target="slides/slide79.xml"  /><Relationship Id="rId81" Type="http://schemas.openxmlformats.org/officeDocument/2006/relationships/slide" Target="slides/slide80.xml"  /><Relationship Id="rId82" Type="http://schemas.openxmlformats.org/officeDocument/2006/relationships/presProps" Target="presProps.xml"  /><Relationship Id="rId83" Type="http://schemas.openxmlformats.org/officeDocument/2006/relationships/viewProps" Target="viewProps.xml"  /><Relationship Id="rId84" Type="http://schemas.openxmlformats.org/officeDocument/2006/relationships/theme" Target="theme/theme1.xml"  /><Relationship Id="rId85" Type="http://schemas.openxmlformats.org/officeDocument/2006/relationships/tableStyles" Target="tableStyles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12C5374-6986-19D2-4B7A-F87F35A66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761AF2A-E949-366D-F07B-639FA9C4D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5CEA6D5-DD03-6335-768D-5E770B1E8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0A4B-48EA-49DC-8B8D-D4847D0D6886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327DF80-E0E9-310C-C68B-6869B5CB7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8C22F1F-ABF4-37A2-482D-16BA62A4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7842-24DB-4733-8F8B-1D822451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807434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6510A4B-48EA-49DC-8B8D-D4847D0D6886}" type="datetime1">
              <a:rPr lang="ko-KR" altLang="en-US"/>
              <a:pPr lvl="0">
                <a:defRPr lang="ko-KR" altLang="en-US"/>
              </a:pPr>
              <a:t>2023-06-27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42E97842-24DB-4733-8F8B-1D822451756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6510A4B-48EA-49DC-8B8D-D4847D0D6886}" type="datetime1">
              <a:rPr lang="ko-KR" altLang="en-US"/>
              <a:pPr lvl="0">
                <a:defRPr lang="ko-KR" altLang="en-US"/>
              </a:pPr>
              <a:t>2023-06-27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42E97842-24DB-4733-8F8B-1D822451756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6510A4B-48EA-49DC-8B8D-D4847D0D6886}" type="datetime1">
              <a:rPr lang="ko-KR" altLang="en-US"/>
              <a:pPr lvl="0">
                <a:defRPr lang="ko-KR" altLang="en-US"/>
              </a:pPr>
              <a:t>2023-06-27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42E97842-24DB-4733-8F8B-1D822451756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6510A4B-48EA-49DC-8B8D-D4847D0D6886}" type="datetime1">
              <a:rPr lang="ko-KR" altLang="en-US"/>
              <a:pPr lvl="0">
                <a:defRPr lang="ko-KR" altLang="en-US"/>
              </a:pPr>
              <a:t>2023-06-27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42E97842-24DB-4733-8F8B-1D822451756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6510A4B-48EA-49DC-8B8D-D4847D0D6886}" type="datetime1">
              <a:rPr lang="ko-KR" altLang="en-US"/>
              <a:pPr lvl="0">
                <a:defRPr lang="ko-KR" altLang="en-US"/>
              </a:pPr>
              <a:t>2023-06-27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42E97842-24DB-4733-8F8B-1D822451756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6510A4B-48EA-49DC-8B8D-D4847D0D6886}" type="datetime1">
              <a:rPr lang="ko-KR" altLang="en-US"/>
              <a:pPr lvl="0">
                <a:defRPr lang="ko-KR" altLang="en-US"/>
              </a:pPr>
              <a:t>2023-06-27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42E97842-24DB-4733-8F8B-1D822451756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6510A4B-48EA-49DC-8B8D-D4847D0D6886}" type="datetime1">
              <a:rPr lang="ko-KR" altLang="en-US"/>
              <a:pPr lvl="0">
                <a:defRPr lang="ko-KR" altLang="en-US"/>
              </a:pPr>
              <a:t>2023-06-27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42E97842-24DB-4733-8F8B-1D822451756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6510A4B-48EA-49DC-8B8D-D4847D0D6886}" type="datetime1">
              <a:rPr lang="ko-KR" altLang="en-US"/>
              <a:pPr lvl="0">
                <a:defRPr lang="ko-KR" altLang="en-US"/>
              </a:pPr>
              <a:t>2023-06-27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42E97842-24DB-4733-8F8B-1D822451756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6510A4B-48EA-49DC-8B8D-D4847D0D6886}" type="datetime1">
              <a:rPr lang="ko-KR" altLang="en-US"/>
              <a:pPr lvl="0">
                <a:defRPr lang="ko-KR" altLang="en-US"/>
              </a:pPr>
              <a:t>2023-06-27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42E97842-24DB-4733-8F8B-1D822451756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6510A4B-48EA-49DC-8B8D-D4847D0D6886}" type="datetime1">
              <a:rPr lang="ko-KR" altLang="en-US"/>
              <a:pPr lvl="0">
                <a:defRPr lang="ko-KR" altLang="en-US"/>
              </a:pPr>
              <a:t>2023-06-27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42E97842-24DB-4733-8F8B-1D822451756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E88B878D-BA91-F666-AAAF-72D999017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7DC19FC-D78E-9656-860C-4C7ED0F7C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0C03423-52B2-176C-F03D-D47DEC84C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10A4B-48EA-49DC-8B8D-D4847D0D6886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0C30FE2-4171-A66A-9004-7495355BB4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5DF62BA-63EB-4287-10F3-D1829E373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97842-24DB-4733-8F8B-1D822451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479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2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Relationship Id="rId3" Type="http://schemas.openxmlformats.org/officeDocument/2006/relationships/image" Target="../media/image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Relationship Id="rId3" Type="http://schemas.openxmlformats.org/officeDocument/2006/relationships/image" Target="../media/image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.png"  /><Relationship Id="rId4" Type="http://schemas.openxmlformats.org/officeDocument/2006/relationships/image" Target="../media/image2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Relationship Id="rId3" Type="http://schemas.openxmlformats.org/officeDocument/2006/relationships/image" Target="../media/image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Relationship Id="rId3" Type="http://schemas.openxmlformats.org/officeDocument/2006/relationships/image" Target="../media/image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png"  /><Relationship Id="rId3" Type="http://schemas.openxmlformats.org/officeDocument/2006/relationships/image" Target="../media/image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Relationship Id="rId3" Type="http://schemas.openxmlformats.org/officeDocument/2006/relationships/image" Target="../media/image2.png"  /><Relationship Id="rId4" Type="http://schemas.openxmlformats.org/officeDocument/2006/relationships/image" Target="../media/image3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Relationship Id="rId3" Type="http://schemas.openxmlformats.org/officeDocument/2006/relationships/image" Target="../media/image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Relationship Id="rId3" Type="http://schemas.openxmlformats.org/officeDocument/2006/relationships/image" Target="../media/image32.png"  /><Relationship Id="rId4" Type="http://schemas.openxmlformats.org/officeDocument/2006/relationships/image" Target="../media/image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Relationship Id="rId3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Relationship Id="rId3" Type="http://schemas.openxmlformats.org/officeDocument/2006/relationships/image" Target="../media/image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2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png"  /><Relationship Id="rId3" Type="http://schemas.openxmlformats.org/officeDocument/2006/relationships/image" Target="../media/image2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2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png"  /><Relationship Id="rId3" Type="http://schemas.openxmlformats.org/officeDocument/2006/relationships/image" Target="../media/image2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2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Relationship Id="rId3" Type="http://schemas.openxmlformats.org/officeDocument/2006/relationships/image" Target="../media/image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2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png"  /><Relationship Id="rId3" Type="http://schemas.openxmlformats.org/officeDocument/2006/relationships/image" Target="../media/image2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png"  /><Relationship Id="rId3" Type="http://schemas.openxmlformats.org/officeDocument/2006/relationships/image" Target="../media/image2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2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Relationship Id="rId3" Type="http://schemas.openxmlformats.org/officeDocument/2006/relationships/image" Target="../media/image2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png"  /><Relationship Id="rId3" Type="http://schemas.openxmlformats.org/officeDocument/2006/relationships/image" Target="../media/image2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png"  /><Relationship Id="rId3" Type="http://schemas.openxmlformats.org/officeDocument/2006/relationships/image" Target="../media/image2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png"  /><Relationship Id="rId3" Type="http://schemas.openxmlformats.org/officeDocument/2006/relationships/image" Target="../media/image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png"  /><Relationship Id="rId3" Type="http://schemas.openxmlformats.org/officeDocument/2006/relationships/image" Target="../media/image2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png"  /><Relationship Id="rId3" Type="http://schemas.openxmlformats.org/officeDocument/2006/relationships/image" Target="../media/image2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6.png"  /><Relationship Id="rId3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5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2.png"  /><Relationship Id="rId4" Type="http://schemas.openxmlformats.org/officeDocument/2006/relationships/image" Target="../media/image9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2.png"  /><Relationship Id="rId4" Type="http://schemas.openxmlformats.org/officeDocument/2006/relationships/image" Target="../media/image9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2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Relationship Id="rId4" Type="http://schemas.openxmlformats.org/officeDocument/2006/relationships/image" Target="../media/image2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png"  /><Relationship Id="rId3" Type="http://schemas.openxmlformats.org/officeDocument/2006/relationships/image" Target="../media/image59.png"  /><Relationship Id="rId4" Type="http://schemas.openxmlformats.org/officeDocument/2006/relationships/image" Target="../media/image2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png"  /><Relationship Id="rId3" Type="http://schemas.openxmlformats.org/officeDocument/2006/relationships/image" Target="../media/image2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png"  /><Relationship Id="rId3" Type="http://schemas.openxmlformats.org/officeDocument/2006/relationships/image" Target="../media/image62.png"  /><Relationship Id="rId4" Type="http://schemas.openxmlformats.org/officeDocument/2006/relationships/image" Target="../media/image2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63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4.png"  /><Relationship Id="rId3" Type="http://schemas.openxmlformats.org/officeDocument/2006/relationships/image" Target="../media/image2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png"  /><Relationship Id="rId3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6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png"  /><Relationship Id="rId3" Type="http://schemas.openxmlformats.org/officeDocument/2006/relationships/image" Target="../media/image2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2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png"  /><Relationship Id="rId3" Type="http://schemas.openxmlformats.org/officeDocument/2006/relationships/image" Target="../media/image2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9.png"  /><Relationship Id="rId3" Type="http://schemas.openxmlformats.org/officeDocument/2006/relationships/image" Target="../media/image2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0.png"  /><Relationship Id="rId3" Type="http://schemas.openxmlformats.org/officeDocument/2006/relationships/image" Target="../media/image2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Relationship Id="rId5" Type="http://schemas.microsoft.com/office/2007/relationships/hdphoto" Target="../embeddings/oleObject1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Relationship Id="rId5" Type="http://schemas.microsoft.com/office/2007/relationships/hdphoto" Target="../embeddings/oleObject1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Relationship Id="rId5" Type="http://schemas.microsoft.com/office/2007/relationships/hdphoto" Target="../embeddings/oleObject1"  /><Relationship Id="rId6" Type="http://schemas.openxmlformats.org/officeDocument/2006/relationships/image" Target="../media/image73.png"  /><Relationship Id="rId7" Type="http://schemas.openxmlformats.org/officeDocument/2006/relationships/image" Target="../media/image74.png"  /><Relationship Id="rId8" Type="http://schemas.openxmlformats.org/officeDocument/2006/relationships/image" Target="../media/image75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76.png"  /><Relationship Id="rId4" Type="http://schemas.openxmlformats.org/officeDocument/2006/relationships/image" Target="../media/image71.png"  /><Relationship Id="rId5" Type="http://schemas.openxmlformats.org/officeDocument/2006/relationships/image" Target="../media/image77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78.png"  /><Relationship Id="rId4" Type="http://schemas.openxmlformats.org/officeDocument/2006/relationships/image" Target="../media/image72.png"  /><Relationship Id="rId5" Type="http://schemas.microsoft.com/office/2007/relationships/hdphoto" Target="../embeddings/oleObject1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2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Relationship Id="rId5" Type="http://schemas.microsoft.com/office/2007/relationships/hdphoto" Target="../embeddings/oleObject1"  /><Relationship Id="rId6" Type="http://schemas.openxmlformats.org/officeDocument/2006/relationships/image" Target="../media/image79.png"  /><Relationship Id="rId7" Type="http://schemas.openxmlformats.org/officeDocument/2006/relationships/image" Target="../media/image80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71.png"  /><Relationship Id="rId4" Type="http://schemas.openxmlformats.org/officeDocument/2006/relationships/image" Target="../media/image80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81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82.png"  /><Relationship Id="rId4" Type="http://schemas.openxmlformats.org/officeDocument/2006/relationships/image" Target="../media/image84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82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82.png"  /><Relationship Id="rId4" Type="http://schemas.openxmlformats.org/officeDocument/2006/relationships/image" Target="../media/image85.png"  /><Relationship Id="rId5" Type="http://schemas.openxmlformats.org/officeDocument/2006/relationships/image" Target="../media/image86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17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17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1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2.png"  /><Relationship Id="rId4" Type="http://schemas.openxmlformats.org/officeDocument/2006/relationships/image" Target="../media/image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9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C0629C4B-6A33-3353-4361-0E40BC378DB3}"/>
              </a:ext>
            </a:extLst>
          </p:cNvPr>
          <p:cNvCxnSpPr>
            <a:cxnSpLocks/>
          </p:cNvCxnSpPr>
          <p:nvPr/>
        </p:nvCxnSpPr>
        <p:spPr>
          <a:xfrm>
            <a:off x="7625097" y="4340288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1F891800-3FD9-99DA-5C86-0F9A3BEE9C85}"/>
              </a:ext>
            </a:extLst>
          </p:cNvPr>
          <p:cNvSpPr txBox="1"/>
          <p:nvPr/>
        </p:nvSpPr>
        <p:spPr>
          <a:xfrm>
            <a:off x="2817386" y="4470330"/>
            <a:ext cx="64441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위칭 웹 </a:t>
            </a:r>
            <a:r>
              <a:rPr lang="ko-KR" altLang="en-US" sz="1600" b="1" dirty="0" err="1">
                <a:solidFill>
                  <a:schemeClr val="bg1"/>
                </a:solidFill>
              </a:rPr>
              <a:t>교적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사용시 순차적으로 설정 </a:t>
            </a:r>
            <a:r>
              <a:rPr lang="ko-KR" altLang="en-US" sz="1600" b="1" dirty="0">
                <a:solidFill>
                  <a:schemeClr val="bg1"/>
                </a:solidFill>
              </a:rPr>
              <a:t>해야 할 것들을 안내하는 매뉴얼 입니다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FC9020BF-B634-9AC4-7238-503373B7DD0F}"/>
              </a:ext>
            </a:extLst>
          </p:cNvPr>
          <p:cNvCxnSpPr>
            <a:cxnSpLocks/>
          </p:cNvCxnSpPr>
          <p:nvPr/>
        </p:nvCxnSpPr>
        <p:spPr>
          <a:xfrm>
            <a:off x="2800910" y="5188357"/>
            <a:ext cx="6444187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C26ABB95-96DA-997D-C25B-D12BC48A5536}"/>
              </a:ext>
            </a:extLst>
          </p:cNvPr>
          <p:cNvCxnSpPr>
            <a:cxnSpLocks/>
          </p:cNvCxnSpPr>
          <p:nvPr/>
        </p:nvCxnSpPr>
        <p:spPr>
          <a:xfrm>
            <a:off x="2800910" y="4340288"/>
            <a:ext cx="6444187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439" y="201570"/>
            <a:ext cx="1151128" cy="1166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35179" y="2339562"/>
            <a:ext cx="513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>
                <a:solidFill>
                  <a:schemeClr val="bg1"/>
                </a:solidFill>
                <a:latin typeface="+mj-lt"/>
              </a:rPr>
              <a:t>워칭</a:t>
            </a:r>
            <a:r>
              <a:rPr lang="en-US" altLang="ko-KR" sz="32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j-lt"/>
              </a:rPr>
              <a:t>교적</a:t>
            </a:r>
            <a:r>
              <a:rPr lang="ko-KR" altLang="en-US" sz="32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j-lt"/>
              </a:rPr>
              <a:t>튜토리얼</a:t>
            </a:r>
            <a:r>
              <a:rPr lang="ko-KR" altLang="en-US" sz="3200" b="1" dirty="0" smtClean="0">
                <a:solidFill>
                  <a:schemeClr val="bg1"/>
                </a:solidFill>
                <a:latin typeface="+mj-lt"/>
              </a:rPr>
              <a:t> 매뉴얼</a:t>
            </a:r>
            <a:endParaRPr lang="en-US" altLang="ko-KR" sz="3200" b="1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569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5888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888" y="548999"/>
            <a:ext cx="9000000" cy="435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5888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2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샘플 엑셀의 양식을 보시고 작성해</a:t>
            </a:r>
            <a:r>
              <a:rPr lang="ko-KR" altLang="en-US" sz="12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주시면 되는데 주의해주셔야 하는 것이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워칭의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항목 정의에 없는 값을 넣으시면 안됩니다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1) </a:t>
            </a:r>
            <a:r>
              <a:rPr lang="ko-KR" altLang="en-US" sz="12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예시로 가족관계를 보시면 항목정의에는 큰아들</a:t>
            </a:r>
            <a:r>
              <a:rPr lang="en-US" altLang="ko-KR" sz="12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아 들이 없어서 엑셀 업로드를 하면 오류가 발생하십니다</a:t>
            </a:r>
            <a:r>
              <a:rPr lang="en-US" altLang="ko-KR" sz="12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2) </a:t>
            </a:r>
            <a:r>
              <a:rPr lang="ko-KR" altLang="en-US" sz="12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그 외에는 회색으로 칠해진 값이 필수 입력 값 입니다</a:t>
            </a:r>
            <a:endParaRPr lang="en-US" altLang="ko-KR" sz="1200" dirty="0" smtClean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ko-KR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2EFDE3E3-8C01-EA36-6D91-866264A7FB91}"/>
              </a:ext>
            </a:extLst>
          </p:cNvPr>
          <p:cNvSpPr/>
          <p:nvPr/>
        </p:nvSpPr>
        <p:spPr>
          <a:xfrm>
            <a:off x="3021064" y="1823991"/>
            <a:ext cx="1209674" cy="115542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FE6F5AE6-2728-AE0D-A199-054C638008ED}"/>
              </a:ext>
            </a:extLst>
          </p:cNvPr>
          <p:cNvSpPr/>
          <p:nvPr/>
        </p:nvSpPr>
        <p:spPr>
          <a:xfrm>
            <a:off x="4162202" y="171315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교인등록</a:t>
              </a:r>
              <a:endPara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주의사항</a:t>
              </a:r>
              <a:endPara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A3A694B8-EAEA-4D54-2B43-7BD68022D5D5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FA740F7-F4A7-3E41-0E59-8CE453D6923E}"/>
              </a:ext>
            </a:extLst>
          </p:cNvPr>
          <p:cNvSpPr txBox="1"/>
          <p:nvPr/>
        </p:nvSpPr>
        <p:spPr>
          <a:xfrm>
            <a:off x="255425" y="4173048"/>
            <a:ext cx="162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일괄 데이터 입력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37B9997B-4B29-4ADB-F875-ED2260ECDB8C}"/>
              </a:ext>
            </a:extLst>
          </p:cNvPr>
          <p:cNvCxnSpPr>
            <a:cxnSpLocks/>
          </p:cNvCxnSpPr>
          <p:nvPr/>
        </p:nvCxnSpPr>
        <p:spPr>
          <a:xfrm>
            <a:off x="255425" y="4511602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7AF0AD9F-3905-892B-31A7-F6005FC153CC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39" y="931807"/>
            <a:ext cx="3305371" cy="2579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778" y="1314050"/>
            <a:ext cx="4554195" cy="2175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곱셈 기호 1"/>
          <p:cNvSpPr/>
          <p:nvPr/>
        </p:nvSpPr>
        <p:spPr>
          <a:xfrm>
            <a:off x="5817835" y="1808999"/>
            <a:ext cx="1794582" cy="151829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46230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1425" y="549000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350"/>
          </a:p>
        </p:txBody>
      </p:sp>
      <p:sp>
        <p:nvSpPr>
          <p:cNvPr id="5" name="직사각형 4"/>
          <p:cNvSpPr/>
          <p:nvPr/>
        </p:nvSpPr>
        <p:spPr>
          <a:xfrm>
            <a:off x="2661425" y="4934156"/>
            <a:ext cx="9000000" cy="13748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457200" indent="-457200">
              <a:buFont typeface="+mj-ea"/>
              <a:buAutoNum type="circleNumDbPlain"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나눔고딕OTF"/>
                <a:ea typeface="나눔고딕OTF"/>
              </a:rPr>
              <a:t>교적에 교인을 수동으로 등록 하실 수 있는 창입니다</a:t>
            </a:r>
            <a:r>
              <a:rPr lang="en-US" altLang="ko-KR" sz="1200">
                <a:solidFill>
                  <a:schemeClr val="tx1"/>
                </a:solidFill>
                <a:latin typeface="나눔고딕OTF"/>
                <a:ea typeface="나눔고딕OTF"/>
              </a:rPr>
              <a:t>.</a:t>
            </a:r>
            <a:endParaRPr lang="en-US" altLang="ko-KR" sz="1200">
              <a:solidFill>
                <a:schemeClr val="tx1"/>
              </a:solidFill>
              <a:latin typeface="나눔고딕OTF"/>
              <a:ea typeface="나눔고딕OTF"/>
            </a:endParaRPr>
          </a:p>
          <a:p>
            <a:pPr marL="457200" indent="-457200">
              <a:buFont typeface="+mj-ea"/>
              <a:buAutoNum type="circleNumDbPlain"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나눔고딕OTF"/>
                <a:ea typeface="나눔고딕OTF"/>
              </a:rPr>
              <a:t>자주 오는 문의중 교인을 등록하지 않았는데 교번이 올라가요! 이런 문의가 있습니다</a:t>
            </a:r>
            <a:endParaRPr lang="ko-KR" altLang="en-US" sz="1200">
              <a:solidFill>
                <a:schemeClr val="tx1"/>
              </a:solidFill>
              <a:latin typeface="나눔고딕OTF"/>
              <a:ea typeface="나눔고딕OTF"/>
            </a:endParaRPr>
          </a:p>
          <a:p>
            <a:pPr marL="457200" indent="-457200">
              <a:buFont typeface="+mj-ea"/>
              <a:buNone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나눔고딕OTF"/>
                <a:ea typeface="나눔고딕OTF"/>
              </a:rPr>
              <a:t>	-&gt; 해당 교번은 단순 교인을 구분하기 위한 용도로 사용하는 것이지 순차적으로 교인의 수 만큼 교번이 사용되어야 하고</a:t>
            </a:r>
            <a:endParaRPr lang="ko-KR" altLang="en-US" sz="1200">
              <a:solidFill>
                <a:schemeClr val="tx1"/>
              </a:solidFill>
              <a:latin typeface="나눔고딕OTF"/>
              <a:ea typeface="나눔고딕OTF"/>
            </a:endParaRPr>
          </a:p>
          <a:p>
            <a:pPr marL="457200" indent="-457200">
              <a:buFont typeface="+mj-ea"/>
              <a:buNone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나눔고딕OTF"/>
                <a:ea typeface="나눔고딕OTF"/>
              </a:rPr>
              <a:t>	    그런 것이 아닙니다 그러므로 교번이 올라갔다 하더라도 당황하지 마세요!</a:t>
            </a:r>
            <a:endParaRPr lang="ko-KR" altLang="en-US" sz="1200">
              <a:solidFill>
                <a:schemeClr val="tx1"/>
              </a:solidFill>
              <a:latin typeface="나눔고딕OTF"/>
              <a:ea typeface="나눔고딕OTF"/>
            </a:endParaRPr>
          </a:p>
          <a:p>
            <a:pPr marL="457200" indent="-457200">
              <a:buFont typeface="+mj-ea"/>
              <a:buAutoNum type="circleNumDbPlain"/>
              <a:defRPr lang="ko-KR" altLang="en-US"/>
            </a:pPr>
            <a:endParaRPr lang="ko-KR" altLang="en-US" sz="1200">
              <a:solidFill>
                <a:schemeClr val="tx1"/>
              </a:solidFill>
              <a:latin typeface="나눔고딕OTF"/>
              <a:ea typeface="나눔고딕OTF"/>
            </a:endParaRPr>
          </a:p>
          <a:p>
            <a:pPr marL="457200" indent="-457200">
              <a:buFont typeface="+mj-ea"/>
              <a:buNone/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나눔고딕OTF"/>
                <a:ea typeface="나눔고딕OTF"/>
              </a:rPr>
              <a:t>다음으로 클릭 하시고 정보를 기입하신후 저장을 누르시면 교인등록이 완료 됩니다! 6/27</a:t>
            </a:r>
            <a:endParaRPr lang="ko-KR" altLang="en-US" sz="1200">
              <a:solidFill>
                <a:schemeClr val="tx1"/>
              </a:solidFill>
              <a:latin typeface="나눔고딕OTF"/>
              <a:ea typeface="나눔고딕OTF"/>
            </a:endParaRPr>
          </a:p>
          <a:p>
            <a:pPr marL="457200" indent="-457200">
              <a:buFont typeface="+mj-ea"/>
              <a:buNone/>
              <a:defRPr lang="ko-KR" altLang="en-US"/>
            </a:pPr>
            <a:endParaRPr lang="ko-KR" altLang="en-US" sz="1200">
              <a:solidFill>
                <a:schemeClr val="tx1"/>
              </a:solidFill>
              <a:latin typeface="나눔고딕OTF"/>
              <a:ea typeface="나눔고딕OTF"/>
            </a:endParaRPr>
          </a:p>
        </p:txBody>
      </p:sp>
      <p:grpSp>
        <p:nvGrpSpPr>
          <p:cNvPr id="7" name="그룹 6"/>
          <p:cNvGrpSpPr/>
          <p:nvPr/>
        </p:nvGrpSpPr>
        <p:grpSpPr>
          <a:xfrm rot="0"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/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 altLang="en-US"/>
              </a:pPr>
              <a:r>
                <a:rPr xmlns:mc="http://schemas.openxmlformats.org/markup-compatibility/2006" xmlns:hp="http://schemas.haansoft.com/office/presentation/8.0" lang="ko-KR" altLang="en-US" sz="2400" mc:Ignorable="hp" hp:hslEmbossed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rial Black"/>
                  <a:ea typeface="나눔고딕 ExtraBold"/>
                </a:rPr>
                <a:t>교인</a:t>
              </a:r>
              <a:endParaRPr xmlns:mc="http://schemas.openxmlformats.org/markup-compatibility/2006" xmlns:hp="http://schemas.haansoft.com/office/presentation/8.0" lang="ko-KR" altLang="en-US" sz="2400" mc:Ignorable="hp" hp:hslEmbossed="0">
                <a:solidFill>
                  <a:schemeClr val="tx1"/>
                </a:solidFill>
                <a:latin typeface="Arial Black"/>
                <a:ea typeface="나눔고딕 ExtraBold"/>
              </a:endParaRPr>
            </a:p>
          </p:txBody>
        </p:sp>
        <p:sp>
          <p:nvSpPr>
            <p:cNvPr id="23" name="자유형: 도형 22"/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sz="1350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13" name="직선 연결선 12"/>
          <p:cNvCxnSpPr/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5425" y="4173048"/>
            <a:ext cx="16171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교인 등록</a:t>
            </a:r>
            <a:endParaRPr xmlns:mc="http://schemas.openxmlformats.org/markup-compatibility/2006" xmlns:hp="http://schemas.haansoft.com/office/presentation/8.0" lang="ko-KR" altLang="en-US" sz="1600" mc:Ignorable="hp" hp:hslEmbossed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55425" y="4511602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0020"/>
          <a:stretch>
            <a:fillRect/>
          </a:stretch>
        </p:blipFill>
        <p:spPr>
          <a:xfrm>
            <a:off x="2661425" y="549001"/>
            <a:ext cx="9000000" cy="43866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2670" t="16510" r="89130" b="79910"/>
          <a:stretch>
            <a:fillRect/>
          </a:stretch>
        </p:blipFill>
        <p:spPr>
          <a:xfrm>
            <a:off x="3422103" y="1633421"/>
            <a:ext cx="1677263" cy="396875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2897424" y="867955"/>
            <a:ext cx="739501" cy="15621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310350" y="83805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>
                <a:latin typeface="나눔고딕OTF ExtraBold"/>
                <a:ea typeface="나눔고딕OTF ExtraBold"/>
              </a:rPr>
              <a:t>1</a:t>
            </a:r>
            <a:endParaRPr lang="ko-KR" altLang="en-US" sz="1400">
              <a:latin typeface="나눔고딕OTF ExtraBold"/>
              <a:ea typeface="나눔고딕OTF ExtraBold"/>
            </a:endParaRPr>
          </a:p>
        </p:txBody>
      </p:sp>
      <p:cxnSp>
        <p:nvCxnSpPr>
          <p:cNvPr id="15" name="연결선: 꺾임 14"/>
          <p:cNvCxnSpPr>
            <a:stCxn id="18" idx="0"/>
            <a:endCxn id="19" idx="3"/>
          </p:cNvCxnSpPr>
          <p:nvPr/>
        </p:nvCxnSpPr>
        <p:spPr>
          <a:xfrm rot="16200000" flipV="1">
            <a:off x="3605150" y="977836"/>
            <a:ext cx="687361" cy="623810"/>
          </a:xfrm>
          <a:prstGeom prst="bentConnector2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18"/>
          <p:cNvSpPr/>
          <p:nvPr/>
        </p:nvSpPr>
        <p:spPr>
          <a:xfrm>
            <a:off x="5626800" y="2217600"/>
            <a:ext cx="1573200" cy="172800"/>
          </a:xfrm>
          <a:prstGeom prst="rect">
            <a:avLst/>
          </a:prstGeom>
          <a:noFill/>
          <a:ln w="28575" algn="ctr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타원 19"/>
          <p:cNvSpPr/>
          <p:nvPr/>
        </p:nvSpPr>
        <p:spPr>
          <a:xfrm>
            <a:off x="7136678" y="206995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>
                <a:latin typeface="나눔고딕OTF ExtraBold"/>
                <a:ea typeface="나눔고딕OTF ExtraBold"/>
              </a:rPr>
              <a:t>2</a:t>
            </a:r>
            <a:endParaRPr lang="ko-KR" altLang="en-US" sz="1400">
              <a:latin typeface="나눔고딕OTF ExtraBold"/>
              <a:ea typeface="나눔고딕OTF ExtraBold"/>
            </a:endParaRPr>
          </a:p>
        </p:txBody>
      </p:sp>
      <p:sp>
        <p:nvSpPr>
          <p:cNvPr id="27" name="직사각형 18"/>
          <p:cNvSpPr/>
          <p:nvPr/>
        </p:nvSpPr>
        <p:spPr>
          <a:xfrm>
            <a:off x="8547112" y="3814355"/>
            <a:ext cx="394785" cy="128996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타원 19"/>
          <p:cNvSpPr/>
          <p:nvPr/>
        </p:nvSpPr>
        <p:spPr>
          <a:xfrm>
            <a:off x="8851180" y="3684673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>
                <a:latin typeface="나눔고딕OTF ExtraBold"/>
                <a:ea typeface="나눔고딕OTF ExtraBold"/>
              </a:rPr>
              <a:t>3</a:t>
            </a:r>
            <a:endParaRPr lang="ko-KR" altLang="en-US" sz="1400">
              <a:latin typeface="나눔고딕OTF ExtraBold"/>
              <a:ea typeface="나눔고딕OTF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56275" y="549000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1425" y="4946214"/>
            <a:ext cx="9000000" cy="13627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교인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교인 검색 메뉴를 클릭하면 다양한 조건으로 교인을 검색을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복수 조건 보기를 클릭하면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여러명의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이름을 입력하여 한번에 검색을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D15CA0C8-5F86-4526-4ABE-475D17E95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4"/>
          <a:stretch/>
        </p:blipFill>
        <p:spPr>
          <a:xfrm>
            <a:off x="2656275" y="549000"/>
            <a:ext cx="9010300" cy="43972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E9476CCD-94D6-5BD6-B4B5-C8D67EA7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7" t="20238" r="89483" b="76181"/>
          <a:stretch/>
        </p:blipFill>
        <p:spPr>
          <a:xfrm>
            <a:off x="4284249" y="1574049"/>
            <a:ext cx="1882241" cy="469900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CA8A9FC-8EBC-5216-C500-5593E40D577C}"/>
              </a:ext>
            </a:extLst>
          </p:cNvPr>
          <p:cNvSpPr/>
          <p:nvPr/>
        </p:nvSpPr>
        <p:spPr>
          <a:xfrm>
            <a:off x="2890005" y="1052512"/>
            <a:ext cx="747735" cy="183357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B9EECCBD-A3CB-C0BD-2946-3E532C49057C}"/>
              </a:ext>
            </a:extLst>
          </p:cNvPr>
          <p:cNvSpPr/>
          <p:nvPr/>
        </p:nvSpPr>
        <p:spPr>
          <a:xfrm>
            <a:off x="3273395" y="103619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1D26BE08-A4E7-FB78-8EE5-2E127B0C8404}"/>
              </a:ext>
            </a:extLst>
          </p:cNvPr>
          <p:cNvSpPr/>
          <p:nvPr/>
        </p:nvSpPr>
        <p:spPr>
          <a:xfrm>
            <a:off x="5562483" y="2109524"/>
            <a:ext cx="3440192" cy="1593796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교인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9B1FF5E6-0C43-10EE-F924-C507ED27E948}"/>
              </a:ext>
            </a:extLst>
          </p:cNvPr>
          <p:cNvSpPr/>
          <p:nvPr/>
        </p:nvSpPr>
        <p:spPr>
          <a:xfrm>
            <a:off x="7302672" y="3808116"/>
            <a:ext cx="461754" cy="12192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85581541-4467-027B-B8D8-DDB873B69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53" t="76963" r="43519" b="21070"/>
          <a:stretch/>
        </p:blipFill>
        <p:spPr>
          <a:xfrm>
            <a:off x="7921269" y="3751264"/>
            <a:ext cx="1067118" cy="235624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2121060C-5CFD-1D36-F365-A416A62658FD}"/>
              </a:ext>
            </a:extLst>
          </p:cNvPr>
          <p:cNvCxnSpPr>
            <a:cxnSpLocks/>
            <a:stCxn id="30" idx="1"/>
            <a:endCxn id="29" idx="3"/>
          </p:cNvCxnSpPr>
          <p:nvPr/>
        </p:nvCxnSpPr>
        <p:spPr>
          <a:xfrm flipH="1">
            <a:off x="7764426" y="3869076"/>
            <a:ext cx="156843" cy="0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7A709BAB-1A99-BF14-5F93-0A9F4142B2C6}"/>
              </a:ext>
            </a:extLst>
          </p:cNvPr>
          <p:cNvSpPr/>
          <p:nvPr/>
        </p:nvSpPr>
        <p:spPr>
          <a:xfrm>
            <a:off x="7813269" y="3926832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xmlns="" id="{C0CD6C27-4C12-41EA-8B47-E36FB9BB9D54}"/>
              </a:ext>
            </a:extLst>
          </p:cNvPr>
          <p:cNvCxnSpPr>
            <a:cxnSpLocks/>
            <a:stCxn id="15" idx="1"/>
            <a:endCxn id="8" idx="2"/>
          </p:cNvCxnSpPr>
          <p:nvPr/>
        </p:nvCxnSpPr>
        <p:spPr>
          <a:xfrm rot="10800000">
            <a:off x="3263873" y="1235869"/>
            <a:ext cx="1020376" cy="573130"/>
          </a:xfrm>
          <a:prstGeom prst="bentConnector2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B4CE28D3-093B-00A9-73FA-26EA5E5928F8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2E9CEA2-AF42-053F-AEF3-BA05E1002238}"/>
              </a:ext>
            </a:extLst>
          </p:cNvPr>
          <p:cNvSpPr txBox="1"/>
          <p:nvPr/>
        </p:nvSpPr>
        <p:spPr>
          <a:xfrm>
            <a:off x="255425" y="4173048"/>
            <a:ext cx="162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교인 검색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308080BB-7D9F-DAA7-1843-D42B8869241B}"/>
              </a:ext>
            </a:extLst>
          </p:cNvPr>
          <p:cNvCxnSpPr>
            <a:cxnSpLocks/>
          </p:cNvCxnSpPr>
          <p:nvPr/>
        </p:nvCxnSpPr>
        <p:spPr>
          <a:xfrm>
            <a:off x="255425" y="4511602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529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9000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1425" y="4934156"/>
            <a:ext cx="9000000" cy="13748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검색을 원하는 교인의 이름을 입력하면 검색이 가능합니다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/>
            </a:r>
            <a:b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1)</a:t>
            </a:r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이름뿐</a:t>
            </a:r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아니라 교인번호 또는 핸드폰 번호로도 교임 검색이 가능합니다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24C1B61-5AF1-2FA8-A400-A14E71C2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8"/>
          <a:stretch/>
        </p:blipFill>
        <p:spPr>
          <a:xfrm>
            <a:off x="2661425" y="549000"/>
            <a:ext cx="9000000" cy="4385156"/>
          </a:xfrm>
          <a:prstGeom prst="rect">
            <a:avLst/>
          </a:prstGeom>
          <a:ln>
            <a:noFill/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교인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E312E2-399D-8FA5-A872-7266E0E93665}"/>
              </a:ext>
            </a:extLst>
          </p:cNvPr>
          <p:cNvSpPr/>
          <p:nvPr/>
        </p:nvSpPr>
        <p:spPr>
          <a:xfrm>
            <a:off x="5597489" y="2619375"/>
            <a:ext cx="3148011" cy="30480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4212501-2A9B-F076-D7C3-EC16911EF770}"/>
              </a:ext>
            </a:extLst>
          </p:cNvPr>
          <p:cNvSpPr/>
          <p:nvPr/>
        </p:nvSpPr>
        <p:spPr>
          <a:xfrm>
            <a:off x="9519406" y="691515"/>
            <a:ext cx="1021557" cy="15621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1C550112-28C2-659C-2D9A-D263D2149F86}"/>
              </a:ext>
            </a:extLst>
          </p:cNvPr>
          <p:cNvSpPr/>
          <p:nvPr/>
        </p:nvSpPr>
        <p:spPr>
          <a:xfrm>
            <a:off x="8136344" y="2663775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5B76DC87-D03D-CEE2-634D-98B6FA728A20}"/>
              </a:ext>
            </a:extLst>
          </p:cNvPr>
          <p:cNvSpPr/>
          <p:nvPr/>
        </p:nvSpPr>
        <p:spPr>
          <a:xfrm>
            <a:off x="10186124" y="66162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33CA583C-2FED-9122-8E18-CAE028D472EA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BCEF239-9406-FE34-1FDF-D3EBF9E93B50}"/>
              </a:ext>
            </a:extLst>
          </p:cNvPr>
          <p:cNvSpPr txBox="1"/>
          <p:nvPr/>
        </p:nvSpPr>
        <p:spPr>
          <a:xfrm>
            <a:off x="255425" y="4173048"/>
            <a:ext cx="162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교인 검색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48D5F47-60E5-EC04-F069-43CB5627D9D2}"/>
              </a:ext>
            </a:extLst>
          </p:cNvPr>
          <p:cNvCxnSpPr>
            <a:cxnSpLocks/>
          </p:cNvCxnSpPr>
          <p:nvPr/>
        </p:nvCxnSpPr>
        <p:spPr>
          <a:xfrm>
            <a:off x="255425" y="4511602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423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9000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39"/>
            <a:ext cx="9000000" cy="13733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왼쪽의 조직을 선택하여 교인을 검색 할 수도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1) Ctrl</a:t>
            </a:r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을 누른 상태로 검색을 하면 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 이상의 조직도 검색이 가능합니다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Ctrl</a:t>
            </a:r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을 누른 상태로 선택한 경우는 </a:t>
            </a:r>
            <a:r>
              <a:rPr lang="el-GR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ϟ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표시로 나타납니다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3E77068-A018-C081-B8B5-A43C4C7A0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/>
          <a:stretch/>
        </p:blipFill>
        <p:spPr>
          <a:xfrm>
            <a:off x="2661425" y="549000"/>
            <a:ext cx="9000000" cy="43866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629F9FE1-7640-B42F-936D-9880580AF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68" r="90415" b="35021"/>
          <a:stretch/>
        </p:blipFill>
        <p:spPr>
          <a:xfrm>
            <a:off x="4432900" y="548999"/>
            <a:ext cx="1610565" cy="4369900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E406782-E688-3954-F759-B1F255A6E93A}"/>
              </a:ext>
            </a:extLst>
          </p:cNvPr>
          <p:cNvSpPr/>
          <p:nvPr/>
        </p:nvSpPr>
        <p:spPr>
          <a:xfrm>
            <a:off x="2895156" y="989902"/>
            <a:ext cx="630290" cy="22398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598E19F3-0C2E-C0D4-2AC7-3423F399537B}"/>
              </a:ext>
            </a:extLst>
          </p:cNvPr>
          <p:cNvCxnSpPr>
            <a:stCxn id="17" idx="1"/>
            <a:endCxn id="19" idx="3"/>
          </p:cNvCxnSpPr>
          <p:nvPr/>
        </p:nvCxnSpPr>
        <p:spPr>
          <a:xfrm flipH="1" flipV="1">
            <a:off x="3525446" y="2109832"/>
            <a:ext cx="907454" cy="624117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C22815EE-7066-E168-6D39-440117C0066C}"/>
              </a:ext>
            </a:extLst>
          </p:cNvPr>
          <p:cNvSpPr/>
          <p:nvPr/>
        </p:nvSpPr>
        <p:spPr>
          <a:xfrm>
            <a:off x="3259475" y="107099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교인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8FCD653C-4156-89B4-BD4B-416E8198C5BF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F0FC165-B9C5-69EA-E8F8-D9D3718BAF1E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조직 명칭으로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293A5A51-7827-EB34-B80A-61925B249D69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9EB11589-9B79-7C10-77D1-9ADB3EF3E817}"/>
              </a:ext>
            </a:extLst>
          </p:cNvPr>
          <p:cNvSpPr/>
          <p:nvPr/>
        </p:nvSpPr>
        <p:spPr>
          <a:xfrm>
            <a:off x="2661425" y="105572"/>
            <a:ext cx="601892" cy="31435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531878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9000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46860"/>
            <a:ext cx="9000000" cy="13621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♡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클릭하면 관심이 필요한 성도를 검색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1) </a:t>
            </a:r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번 페이지를 참고하시면 관심이 필요한 성도를 설정 할 수 있는 방법을 확인 할 수 있습니다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AF80A82-3E71-1FEF-8714-FC520323D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90"/>
          <a:stretch/>
        </p:blipFill>
        <p:spPr>
          <a:xfrm>
            <a:off x="2661425" y="549000"/>
            <a:ext cx="9010300" cy="439786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7885654-F132-7BFF-92AA-5B4DD5826758}"/>
              </a:ext>
            </a:extLst>
          </p:cNvPr>
          <p:cNvSpPr/>
          <p:nvPr/>
        </p:nvSpPr>
        <p:spPr>
          <a:xfrm>
            <a:off x="10744550" y="701675"/>
            <a:ext cx="152400" cy="13652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298E2A86-A3C6-EFA5-A7D1-573EB2CEFB36}"/>
              </a:ext>
            </a:extLst>
          </p:cNvPr>
          <p:cNvSpPr/>
          <p:nvPr/>
        </p:nvSpPr>
        <p:spPr>
          <a:xfrm>
            <a:off x="10528550" y="66193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69BD8195-14B6-E8C1-E831-3145E495FA2B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91445C4-3D14-07A1-A1F2-CEBA362153F5}"/>
              </a:ext>
            </a:extLst>
          </p:cNvPr>
          <p:cNvSpPr txBox="1"/>
          <p:nvPr/>
        </p:nvSpPr>
        <p:spPr>
          <a:xfrm>
            <a:off x="255425" y="4173048"/>
            <a:ext cx="162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관심이 필요한 성도 검색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교인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17C64244-EBDB-21FD-E86F-D0A250E67D71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C9E4F6-B914-6380-15F6-87D58E244ED1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관심이 필요한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성도 검색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982ACA2D-9F0D-BCF3-F425-C0B646686A97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472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교인 목록을 조회 및 일괄 작업을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검색된 교인을 대상으로 인쇄도 가능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교인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4F63CEAB-1639-62A1-A22C-45DE17F3C4CF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8650CB9-A7A5-AC75-DFE8-874DF9D2994A}"/>
              </a:ext>
            </a:extLst>
          </p:cNvPr>
          <p:cNvSpPr txBox="1"/>
          <p:nvPr/>
        </p:nvSpPr>
        <p:spPr>
          <a:xfrm>
            <a:off x="255425" y="4173048"/>
            <a:ext cx="162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교인 목록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DC36CA18-5F9F-FAF7-1ED5-2DF93906AC2E}"/>
              </a:ext>
            </a:extLst>
          </p:cNvPr>
          <p:cNvCxnSpPr>
            <a:cxnSpLocks/>
          </p:cNvCxnSpPr>
          <p:nvPr/>
        </p:nvCxnSpPr>
        <p:spPr>
          <a:xfrm>
            <a:off x="255425" y="4511602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DC91007-ADBE-F0B2-7A08-E43CD604C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90"/>
          <a:stretch/>
        </p:blipFill>
        <p:spPr>
          <a:xfrm>
            <a:off x="2661425" y="548999"/>
            <a:ext cx="9000000" cy="43928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BDC35D20-CCA5-E534-7CF4-995E0FCB1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" t="24118" r="89100" b="72438"/>
          <a:stretch/>
        </p:blipFill>
        <p:spPr>
          <a:xfrm>
            <a:off x="3347377" y="2084070"/>
            <a:ext cx="1770438" cy="405150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9EBE933C-6A6E-1CA9-4300-27C3A1BF7C7C}"/>
              </a:ext>
            </a:extLst>
          </p:cNvPr>
          <p:cNvSpPr/>
          <p:nvPr/>
        </p:nvSpPr>
        <p:spPr>
          <a:xfrm>
            <a:off x="2902314" y="1238746"/>
            <a:ext cx="736708" cy="164736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xmlns="" id="{E4B67A16-3995-10A8-3E0B-9FBE5E2CB29D}"/>
              </a:ext>
            </a:extLst>
          </p:cNvPr>
          <p:cNvCxnSpPr>
            <a:stCxn id="22" idx="0"/>
            <a:endCxn id="25" idx="3"/>
          </p:cNvCxnSpPr>
          <p:nvPr/>
        </p:nvCxnSpPr>
        <p:spPr>
          <a:xfrm rot="16200000" flipV="1">
            <a:off x="3554331" y="1405805"/>
            <a:ext cx="762956" cy="593574"/>
          </a:xfrm>
          <a:prstGeom prst="bentConnector2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5ADAD9B1-2E8D-4FD9-8A9F-A79B27F92223}"/>
              </a:ext>
            </a:extLst>
          </p:cNvPr>
          <p:cNvSpPr/>
          <p:nvPr/>
        </p:nvSpPr>
        <p:spPr>
          <a:xfrm>
            <a:off x="3313310" y="1213113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855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38"/>
            <a:ext cx="9000000" cy="1373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교인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교인그룹 메뉴에서 자주 검색하는 교인들을 그룹으로 묶어 다음에 또 검색 할 때 이용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7740F53-4B43-0689-5377-10141B234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8" b="1"/>
          <a:stretch/>
        </p:blipFill>
        <p:spPr>
          <a:xfrm>
            <a:off x="2661425" y="548999"/>
            <a:ext cx="9000000" cy="438663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EACACC5-513F-DE80-8F4E-1CEFC47C8B59}"/>
              </a:ext>
            </a:extLst>
          </p:cNvPr>
          <p:cNvSpPr/>
          <p:nvPr/>
        </p:nvSpPr>
        <p:spPr>
          <a:xfrm>
            <a:off x="2899125" y="1414464"/>
            <a:ext cx="741363" cy="183356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F4BF141A-425B-1207-6CDC-C9D9178E5F40}"/>
              </a:ext>
            </a:extLst>
          </p:cNvPr>
          <p:cNvSpPr/>
          <p:nvPr/>
        </p:nvSpPr>
        <p:spPr>
          <a:xfrm>
            <a:off x="3269806" y="1306463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교인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62BF4B8-58F3-2363-79C9-13411EE67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9" t="27651" r="89122" b="68636"/>
          <a:stretch/>
        </p:blipFill>
        <p:spPr>
          <a:xfrm>
            <a:off x="3164237" y="2301360"/>
            <a:ext cx="1636213" cy="403740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xmlns="" id="{F6F3D598-1CD8-EBE1-4F56-BEA6ADB229FA}"/>
              </a:ext>
            </a:extLst>
          </p:cNvPr>
          <p:cNvCxnSpPr>
            <a:stCxn id="16" idx="0"/>
            <a:endCxn id="14" idx="3"/>
          </p:cNvCxnSpPr>
          <p:nvPr/>
        </p:nvCxnSpPr>
        <p:spPr>
          <a:xfrm rot="16200000" flipV="1">
            <a:off x="3413807" y="1732823"/>
            <a:ext cx="795218" cy="341856"/>
          </a:xfrm>
          <a:prstGeom prst="bentConnector2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CDA17D98-F28D-74B3-B26A-C5DD801645D4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23E03B6-E46D-8236-F71D-6034A79B2AD1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교인 그룹 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112CA764-07A4-671E-2890-E53E04354F21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374B2E8E-343B-543A-109C-B50C862F956F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937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43397"/>
            <a:ext cx="9000000" cy="13656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신규 등록버튼을 클릭합니다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그룹명을 입력합니다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로그인한 사용자만 볼 것인지 전체 사용자와 같이 보도록 할 것인지 개인 또는 공개를 선택합니다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교인이름을 입력하여 해당 그룹에 추가를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저장버튼을 눌러 작업을 완료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ECF96FF-F312-CBE9-5527-C1B6079C3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62"/>
          <a:stretch/>
        </p:blipFill>
        <p:spPr>
          <a:xfrm>
            <a:off x="2661425" y="548999"/>
            <a:ext cx="9010300" cy="439439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EACACC5-513F-DE80-8F4E-1CEFC47C8B59}"/>
              </a:ext>
            </a:extLst>
          </p:cNvPr>
          <p:cNvSpPr/>
          <p:nvPr/>
        </p:nvSpPr>
        <p:spPr>
          <a:xfrm>
            <a:off x="7326663" y="1095375"/>
            <a:ext cx="352425" cy="14287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F4BF141A-425B-1207-6CDC-C9D9178E5F40}"/>
              </a:ext>
            </a:extLst>
          </p:cNvPr>
          <p:cNvSpPr/>
          <p:nvPr/>
        </p:nvSpPr>
        <p:spPr>
          <a:xfrm>
            <a:off x="7142373" y="105405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AB2BC12-E5C4-34E8-2826-6D395BBFF244}"/>
              </a:ext>
            </a:extLst>
          </p:cNvPr>
          <p:cNvSpPr/>
          <p:nvPr/>
        </p:nvSpPr>
        <p:spPr>
          <a:xfrm>
            <a:off x="7883874" y="1440656"/>
            <a:ext cx="1007269" cy="161081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08224FE4-B670-9C21-0A7D-CA854BAF1842}"/>
              </a:ext>
            </a:extLst>
          </p:cNvPr>
          <p:cNvSpPr/>
          <p:nvPr/>
        </p:nvSpPr>
        <p:spPr>
          <a:xfrm>
            <a:off x="8279508" y="1413196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B3F32B6-5E03-A13A-2D20-CCF032967A82}"/>
              </a:ext>
            </a:extLst>
          </p:cNvPr>
          <p:cNvSpPr/>
          <p:nvPr/>
        </p:nvSpPr>
        <p:spPr>
          <a:xfrm>
            <a:off x="8950675" y="1440656"/>
            <a:ext cx="997744" cy="161081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69B47A1F-03F4-34CE-A7FC-9E42E307E882}"/>
              </a:ext>
            </a:extLst>
          </p:cNvPr>
          <p:cNvSpPr/>
          <p:nvPr/>
        </p:nvSpPr>
        <p:spPr>
          <a:xfrm>
            <a:off x="8950675" y="1778020"/>
            <a:ext cx="581025" cy="161081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718E2679-C519-509E-AEDC-562781C5AF3F}"/>
              </a:ext>
            </a:extLst>
          </p:cNvPr>
          <p:cNvSpPr/>
          <p:nvPr/>
        </p:nvSpPr>
        <p:spPr>
          <a:xfrm>
            <a:off x="9341547" y="1413196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2221F821-E1E8-71A2-C93A-CFC828F41656}"/>
              </a:ext>
            </a:extLst>
          </p:cNvPr>
          <p:cNvSpPr/>
          <p:nvPr/>
        </p:nvSpPr>
        <p:spPr>
          <a:xfrm>
            <a:off x="9133187" y="175056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A74E40CB-4110-4C95-F9EC-8FAA830A9FB6}"/>
              </a:ext>
            </a:extLst>
          </p:cNvPr>
          <p:cNvSpPr/>
          <p:nvPr/>
        </p:nvSpPr>
        <p:spPr>
          <a:xfrm>
            <a:off x="9593613" y="1095376"/>
            <a:ext cx="240506" cy="13096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942B9E1F-E754-54A8-EBD4-E55099F123AE}"/>
              </a:ext>
            </a:extLst>
          </p:cNvPr>
          <p:cNvSpPr/>
          <p:nvPr/>
        </p:nvSpPr>
        <p:spPr>
          <a:xfrm>
            <a:off x="9404652" y="105434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교인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880963A9-AEA8-B3F2-A2D8-08CD125FCF44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44CAAD0-6A53-6ECF-766D-4E43878CA939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교인 그룹 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C419955A-C4AA-29B4-2977-C6314F15B12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AAD975E4-FBB7-198B-B5F2-0C2CED6BE8D1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706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5888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71038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교인을 검색 후 그룹에 저장 할 교인을 체크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하단에 선택 메뉴를 클릭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후 교인그룹 저장 메뉴를 클릭해주세요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메뉴화면이 뜨면 어느 그룹에 저장 할 것인지 그룹을 선택을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원하는 그룹이 없는 경우 하단에 그룹명을 입력을 해주시면 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저장버튼을 눌러 작업을 완료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9D0EC1A-948F-342A-D9DB-F7CD1E589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/>
          <a:stretch/>
        </p:blipFill>
        <p:spPr>
          <a:xfrm>
            <a:off x="2665888" y="549000"/>
            <a:ext cx="9000000" cy="438664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5A168AB7-D274-707E-8DAB-E59338610B0A}"/>
              </a:ext>
            </a:extLst>
          </p:cNvPr>
          <p:cNvSpPr/>
          <p:nvPr/>
        </p:nvSpPr>
        <p:spPr>
          <a:xfrm>
            <a:off x="5487930" y="1479914"/>
            <a:ext cx="176322" cy="42270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C0FB4AA3-8C6D-C954-8CCA-07FF063E687D}"/>
              </a:ext>
            </a:extLst>
          </p:cNvPr>
          <p:cNvSpPr/>
          <p:nvPr/>
        </p:nvSpPr>
        <p:spPr>
          <a:xfrm>
            <a:off x="5333897" y="159299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60FBDD68-4FC4-FE49-F7DD-5CB26A29F6EF}"/>
              </a:ext>
            </a:extLst>
          </p:cNvPr>
          <p:cNvSpPr/>
          <p:nvPr/>
        </p:nvSpPr>
        <p:spPr>
          <a:xfrm>
            <a:off x="5487930" y="2219690"/>
            <a:ext cx="736708" cy="164736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CB36D83-9159-941E-26AD-DD9464E23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26" t="28310" r="31881" b="18211"/>
          <a:stretch/>
        </p:blipFill>
        <p:spPr>
          <a:xfrm>
            <a:off x="6615322" y="1285852"/>
            <a:ext cx="4412609" cy="3531765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D9D64077-8680-90C7-72E2-BE4333C63EE5}"/>
              </a:ext>
            </a:extLst>
          </p:cNvPr>
          <p:cNvSpPr/>
          <p:nvPr/>
        </p:nvSpPr>
        <p:spPr>
          <a:xfrm>
            <a:off x="5338661" y="2194058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23A11802-A969-BB8B-0BC0-0BB8CE29E0D7}"/>
              </a:ext>
            </a:extLst>
          </p:cNvPr>
          <p:cNvSpPr/>
          <p:nvPr/>
        </p:nvSpPr>
        <p:spPr>
          <a:xfrm>
            <a:off x="7937976" y="4582451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4D4A8287-77B6-088D-6C33-0F8C31373BE5}"/>
              </a:ext>
            </a:extLst>
          </p:cNvPr>
          <p:cNvSpPr/>
          <p:nvPr/>
        </p:nvSpPr>
        <p:spPr>
          <a:xfrm>
            <a:off x="10349490" y="4567238"/>
            <a:ext cx="315386" cy="195261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943893E6-1064-FCCF-EAAE-3EF8F12DBEC8}"/>
              </a:ext>
            </a:extLst>
          </p:cNvPr>
          <p:cNvSpPr/>
          <p:nvPr/>
        </p:nvSpPr>
        <p:spPr>
          <a:xfrm>
            <a:off x="10162537" y="4582451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교인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A00D2C87-D0E5-BA90-A71C-EBF6878F4537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0B4CECD-D845-4DD7-7FEF-2880D10DA5A2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교인 그룹 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E4A35D68-D598-071B-09B8-7A32AD23D77F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34514702-CDA2-A4CD-133A-D39ED79A6813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05808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350"/>
          </a:p>
        </p:txBody>
      </p:sp>
      <p:sp>
        <p:nvSpPr>
          <p:cNvPr id="5" name="직사각형 4"/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457200" indent="-457200">
              <a:buFont typeface="+mj-ea"/>
              <a:buAutoNum type="circleNumDbPlain"/>
              <a:defRPr lang="ko-KR" altLang="en-US"/>
            </a:pPr>
            <a:endParaRPr lang="en-US" altLang="ko-KR" sz="1400">
              <a:solidFill>
                <a:schemeClr val="tx1"/>
              </a:solidFill>
              <a:latin typeface="나눔고딕OTF"/>
              <a:ea typeface="나눔고딕OTF"/>
            </a:endParaRPr>
          </a:p>
        </p:txBody>
      </p:sp>
      <p:grpSp>
        <p:nvGrpSpPr>
          <p:cNvPr id="7" name="그룹 6"/>
          <p:cNvGrpSpPr/>
          <p:nvPr/>
        </p:nvGrpSpPr>
        <p:grpSpPr>
          <a:xfrm rot="0"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/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 altLang="en-US"/>
              </a:pPr>
              <a:endParaRPr xmlns:mc="http://schemas.openxmlformats.org/markup-compatibility/2006" xmlns:hp="http://schemas.haansoft.com/office/presentation/8.0" lang="ko-KR" altLang="en-US" sz="2400" mc:Ignorable="hp" hp:hslEmbossed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Black"/>
                <a:ea typeface="나눔고딕 ExtraBold"/>
              </a:endParaRPr>
            </a:p>
          </p:txBody>
        </p:sp>
        <p:sp>
          <p:nvSpPr>
            <p:cNvPr id="23" name="자유형: 도형 22"/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sz="1350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5" name="직선 연결선 44"/>
          <p:cNvCxnSpPr/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55425" y="4304856"/>
            <a:ext cx="16171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목차 </a:t>
            </a:r>
            <a:endParaRPr xmlns:mc="http://schemas.openxmlformats.org/markup-compatibility/2006" xmlns:hp="http://schemas.haansoft.com/office/presentation/8.0" lang="en-US" altLang="ko-KR" sz="16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2661425" y="4934155"/>
            <a:ext cx="9000000" cy="13748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solidFill>
                  <a:schemeClr val="tx1"/>
                </a:solidFill>
                <a:latin typeface="나눔고딕OTF"/>
                <a:ea typeface="나눔고딕OTF"/>
              </a:rPr>
              <a:t>로그인 후 첫 화면 입니다</a:t>
            </a:r>
            <a:r>
              <a:rPr lang="en-US" altLang="ko-KR" sz="1400">
                <a:solidFill>
                  <a:schemeClr val="tx1"/>
                </a:solidFill>
                <a:latin typeface="나눔고딕OTF"/>
                <a:ea typeface="나눔고딕OTF"/>
              </a:rPr>
              <a:t>.</a:t>
            </a:r>
            <a:endParaRPr lang="en-US" altLang="ko-KR" sz="1400">
              <a:solidFill>
                <a:schemeClr val="tx1"/>
              </a:solidFill>
              <a:latin typeface="나눔고딕OTF"/>
              <a:ea typeface="나눔고딕OTF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29606" y="2663182"/>
            <a:ext cx="7453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로그인 -&gt; 교인등록 -&gt;사용자 설정 -&gt; 조직 설정 -&gt; 항목 정의</a:t>
            </a:r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3310157" y="1986502"/>
            <a:ext cx="7458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위칭 웹 교적 설치시에 설정 해야 할 것들을 안내하는 매뉴얼 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페이지에서 설명한 교인 검색 경우 선택한 조건을 다음에 검색을 할 때 또 조건을 선택하지 않고 해당 조건을 저장을 하였다가 바로 교인 검색을 할 수 있도록  가능한 메뉴 입니다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신규 등록 버튼을 클릭하면 조건 목록을 만들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신규 등록 방법은 다음 페이지를 참고해주세요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8EE2248-A1FF-B2E3-9499-D4D16E744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78" b="1"/>
          <a:stretch/>
        </p:blipFill>
        <p:spPr>
          <a:xfrm>
            <a:off x="2661425" y="548999"/>
            <a:ext cx="9000000" cy="43837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교인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3873E287-C5D5-B35F-7755-75433409E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0" t="31649" r="89118" b="64736"/>
          <a:stretch/>
        </p:blipFill>
        <p:spPr>
          <a:xfrm>
            <a:off x="3344124" y="2143701"/>
            <a:ext cx="1402851" cy="334877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05E8F9A-EF40-A3CC-F830-8C2E9458DB20}"/>
              </a:ext>
            </a:extLst>
          </p:cNvPr>
          <p:cNvSpPr/>
          <p:nvPr/>
        </p:nvSpPr>
        <p:spPr>
          <a:xfrm>
            <a:off x="2889859" y="1610928"/>
            <a:ext cx="736708" cy="164736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xmlns="" id="{DEF58340-738E-3699-FE85-AECBBF8B60E8}"/>
              </a:ext>
            </a:extLst>
          </p:cNvPr>
          <p:cNvCxnSpPr>
            <a:stCxn id="12" idx="0"/>
            <a:endCxn id="14" idx="3"/>
          </p:cNvCxnSpPr>
          <p:nvPr/>
        </p:nvCxnSpPr>
        <p:spPr>
          <a:xfrm rot="16200000" flipV="1">
            <a:off x="3610857" y="1709007"/>
            <a:ext cx="450405" cy="418983"/>
          </a:xfrm>
          <a:prstGeom prst="bentConnector2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D2EED60B-1376-026F-7CF7-E4BBBFDF3083}"/>
              </a:ext>
            </a:extLst>
          </p:cNvPr>
          <p:cNvSpPr/>
          <p:nvPr/>
        </p:nvSpPr>
        <p:spPr>
          <a:xfrm>
            <a:off x="3377346" y="1585295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E98920-CDAF-C4E5-370B-018C92A3F02C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FE28BC2-2E48-A640-7063-D4F0B065FDE7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교인 검색조건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B5740555-3A36-FC32-A12F-92C8680B0B3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00DF20D8-9273-7EAF-14DE-A265C97BD7E2}"/>
              </a:ext>
            </a:extLst>
          </p:cNvPr>
          <p:cNvSpPr/>
          <p:nvPr/>
        </p:nvSpPr>
        <p:spPr>
          <a:xfrm>
            <a:off x="11215244" y="1090612"/>
            <a:ext cx="373856" cy="136411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643187CD-A8A2-F527-AEA5-4E35DA8F6699}"/>
              </a:ext>
            </a:extLst>
          </p:cNvPr>
          <p:cNvSpPr/>
          <p:nvPr/>
        </p:nvSpPr>
        <p:spPr>
          <a:xfrm>
            <a:off x="11055648" y="105081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8D69A1E4-037E-B2C0-772E-05E53F145B46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171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예를 들어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월 어버이날 효도선물로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70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세 이상 교인들에게 선물을 나눠드리려고 인원을 파악하려고 선택한 조건을 다음 년도에도 이용을 하려고 할 때 등 이용을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검색하고자 조건을 먼저 선택을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조건 저장을 누릅니다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선택한 조건을 기존 목록에 저장을 할 것인지 새로운 목록을 만들어 저장을 할 것인지 선택 후 저장버튼을 클릭합니다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B67BC20-2C27-FD78-2498-758C2053B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/>
          <a:stretch/>
        </p:blipFill>
        <p:spPr>
          <a:xfrm>
            <a:off x="2661425" y="549000"/>
            <a:ext cx="9000000" cy="438664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32AB62BF-527C-DE74-3192-35754B3B2E7A}"/>
              </a:ext>
            </a:extLst>
          </p:cNvPr>
          <p:cNvSpPr/>
          <p:nvPr/>
        </p:nvSpPr>
        <p:spPr>
          <a:xfrm>
            <a:off x="5455000" y="1914524"/>
            <a:ext cx="3543299" cy="260032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F041A9F-834B-F609-0471-E57491457DE6}"/>
              </a:ext>
            </a:extLst>
          </p:cNvPr>
          <p:cNvSpPr/>
          <p:nvPr/>
        </p:nvSpPr>
        <p:spPr>
          <a:xfrm>
            <a:off x="7879113" y="2640372"/>
            <a:ext cx="1000124" cy="164736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301B8D1-6678-1355-B4A6-713A5EE0825E}"/>
              </a:ext>
            </a:extLst>
          </p:cNvPr>
          <p:cNvSpPr/>
          <p:nvPr/>
        </p:nvSpPr>
        <p:spPr>
          <a:xfrm>
            <a:off x="5594700" y="3908175"/>
            <a:ext cx="1006475" cy="164736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B56FE108-9275-4A6C-6370-72DD8CBF68E6}"/>
              </a:ext>
            </a:extLst>
          </p:cNvPr>
          <p:cNvSpPr/>
          <p:nvPr/>
        </p:nvSpPr>
        <p:spPr>
          <a:xfrm>
            <a:off x="5589938" y="4549523"/>
            <a:ext cx="465137" cy="164736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78724EAE-67B0-FABE-4C39-3FB53615862D}"/>
              </a:ext>
            </a:extLst>
          </p:cNvPr>
          <p:cNvSpPr/>
          <p:nvPr/>
        </p:nvSpPr>
        <p:spPr>
          <a:xfrm>
            <a:off x="7053425" y="180652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844932CE-AFBC-EC2A-EA61-E6B4E99AECC2}"/>
              </a:ext>
            </a:extLst>
          </p:cNvPr>
          <p:cNvSpPr/>
          <p:nvPr/>
        </p:nvSpPr>
        <p:spPr>
          <a:xfrm>
            <a:off x="5431088" y="452790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43154B82-C87F-2DE7-5F35-CD69AF726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38" t="28191" r="31875" b="18339"/>
          <a:stretch/>
        </p:blipFill>
        <p:spPr>
          <a:xfrm>
            <a:off x="2661425" y="549000"/>
            <a:ext cx="3681905" cy="2946819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교인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xmlns="" id="{907E0D62-44A1-4B5C-5407-9E54C578C4BE}"/>
              </a:ext>
            </a:extLst>
          </p:cNvPr>
          <p:cNvCxnSpPr>
            <a:stCxn id="35" idx="0"/>
            <a:endCxn id="16" idx="2"/>
          </p:cNvCxnSpPr>
          <p:nvPr/>
        </p:nvCxnSpPr>
        <p:spPr>
          <a:xfrm rot="16200000" flipV="1">
            <a:off x="4635591" y="3362606"/>
            <a:ext cx="1053704" cy="1320129"/>
          </a:xfrm>
          <a:prstGeom prst="bentConnector3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0689A5EC-BE40-E3CB-CDD2-721A6FB9D029}"/>
              </a:ext>
            </a:extLst>
          </p:cNvPr>
          <p:cNvSpPr/>
          <p:nvPr/>
        </p:nvSpPr>
        <p:spPr>
          <a:xfrm>
            <a:off x="3950212" y="180640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xmlns="" id="{0CC754E7-7FC1-7547-5CF0-1CAB6E7021A3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1A82510C-93DE-3459-5B34-6667B0AF0F79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교인 검색조건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xmlns="" id="{15E55D1A-C649-05D1-0DC8-E6CF949B55B7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4516BDFC-8437-BB24-7AF0-F2B394DAEA8E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507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디모데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성도앱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사용하는 교회들은 성도님 본인이 이사를 하여 집주소가 변경되거나 정보가 바뀐 부분이 있으면 교역자에게 기록해주신 정보로 수정요청을 할 수 있으며 해당 메뉴에서 요청한 성도님의 정보를 승인하여 개인신상에 반영을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1E32E96-6031-7D6F-DA47-29A261594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3"/>
          <a:stretch/>
        </p:blipFill>
        <p:spPr>
          <a:xfrm>
            <a:off x="2661425" y="548999"/>
            <a:ext cx="9000000" cy="439218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68F30A6B-F85F-4884-F4D9-0F9071274778}"/>
              </a:ext>
            </a:extLst>
          </p:cNvPr>
          <p:cNvSpPr/>
          <p:nvPr/>
        </p:nvSpPr>
        <p:spPr>
          <a:xfrm>
            <a:off x="2889859" y="1791903"/>
            <a:ext cx="736708" cy="164736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E3B91324-7704-D175-CCCA-1E35E30C820A}"/>
              </a:ext>
            </a:extLst>
          </p:cNvPr>
          <p:cNvSpPr/>
          <p:nvPr/>
        </p:nvSpPr>
        <p:spPr>
          <a:xfrm>
            <a:off x="3377346" y="176627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12E2095D-4E4F-BADC-B504-90985BCA8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" t="35374" r="89254" b="61109"/>
          <a:stretch/>
        </p:blipFill>
        <p:spPr>
          <a:xfrm>
            <a:off x="4061992" y="1597510"/>
            <a:ext cx="1429772" cy="337520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DFE143E1-A190-A6A8-C7E0-9241A5FB8C4F}"/>
              </a:ext>
            </a:extLst>
          </p:cNvPr>
          <p:cNvCxnSpPr>
            <a:stCxn id="30" idx="1"/>
            <a:endCxn id="27" idx="3"/>
          </p:cNvCxnSpPr>
          <p:nvPr/>
        </p:nvCxnSpPr>
        <p:spPr>
          <a:xfrm flipH="1">
            <a:off x="3626567" y="1766270"/>
            <a:ext cx="435425" cy="108001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교인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B6EB1B9D-D8FF-4251-9B24-CE24259FD678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00A40BC2-419A-D604-B22E-A7731AD9FFA4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교인정보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수정요청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7D72A6A0-2995-5723-36F2-0EDD8DB3D65F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05F804B1-95DC-C873-272F-79F61CD76BB9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292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제적된 교인들을 확인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949287B-248D-ECCA-5500-D8656143E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4"/>
          <a:stretch/>
        </p:blipFill>
        <p:spPr>
          <a:xfrm>
            <a:off x="2661425" y="548999"/>
            <a:ext cx="9000000" cy="439218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교인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27D01036-F3EF-152A-B156-7C4AEAF65F56}"/>
              </a:ext>
            </a:extLst>
          </p:cNvPr>
          <p:cNvSpPr/>
          <p:nvPr/>
        </p:nvSpPr>
        <p:spPr>
          <a:xfrm>
            <a:off x="2889859" y="1977650"/>
            <a:ext cx="736708" cy="164736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26A0AE70-7EAD-39F3-2585-5A43A3847B54}"/>
              </a:ext>
            </a:extLst>
          </p:cNvPr>
          <p:cNvSpPr/>
          <p:nvPr/>
        </p:nvSpPr>
        <p:spPr>
          <a:xfrm>
            <a:off x="3377346" y="195201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81E5F838-F0D1-02BA-A272-EF5147B9B6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9" t="39038" r="89158" b="57348"/>
          <a:stretch/>
        </p:blipFill>
        <p:spPr>
          <a:xfrm>
            <a:off x="4028771" y="1630190"/>
            <a:ext cx="1631520" cy="393265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9D3858F0-F84B-A110-7FB1-A07B18B9F4CF}"/>
              </a:ext>
            </a:extLst>
          </p:cNvPr>
          <p:cNvCxnSpPr>
            <a:stCxn id="22" idx="1"/>
            <a:endCxn id="20" idx="3"/>
          </p:cNvCxnSpPr>
          <p:nvPr/>
        </p:nvCxnSpPr>
        <p:spPr>
          <a:xfrm flipH="1">
            <a:off x="3626567" y="1826823"/>
            <a:ext cx="402204" cy="233195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83A2CF9E-1EDF-3D6C-F163-35945ADFFB54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5C7E8A9-E06A-BAF7-CAB1-47BF0703B475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제적 목록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143158DE-EB94-0E93-A798-53F7EEEC86C4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20CA07E0-729D-469C-8402-1860C9D89C98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662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5627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142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제적된 교인을 복구하려면 해당 교인을 먼저 검색하여 체크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체크를 하면 하단에 버튼이 생성 되는데 버튼을 클릭하여 체크하신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한분만</a:t>
            </a:r>
            <a:r>
              <a:rPr lang="en-US" altLang="ko-KR" sz="1400" dirty="0">
                <a:solidFill>
                  <a:srgbClr val="26BBAA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1400" dirty="0">
                <a:solidFill>
                  <a:srgbClr val="26BBAA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 복원</a:t>
            </a:r>
            <a:r>
              <a:rPr lang="en-US" altLang="ko-KR" sz="1400" dirty="0">
                <a:solidFill>
                  <a:srgbClr val="26BBAA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1400" dirty="0">
                <a:solidFill>
                  <a:srgbClr val="26BBAA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개인</a:t>
            </a:r>
            <a:r>
              <a:rPr lang="en-US" altLang="ko-KR" sz="1400" dirty="0">
                <a:solidFill>
                  <a:srgbClr val="26BBAA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))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복원을 할지 해당 교인의 가족 모두</a:t>
            </a:r>
            <a:r>
              <a:rPr lang="en-US" altLang="ko-KR" sz="1400" dirty="0">
                <a:solidFill>
                  <a:srgbClr val="26BBAA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1400" dirty="0">
                <a:solidFill>
                  <a:srgbClr val="26BBAA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 복원</a:t>
            </a:r>
            <a:r>
              <a:rPr lang="en-US" altLang="ko-KR" sz="1400" dirty="0">
                <a:solidFill>
                  <a:srgbClr val="26BBAA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1400" dirty="0">
                <a:solidFill>
                  <a:srgbClr val="26BBAA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세대</a:t>
            </a:r>
            <a:r>
              <a:rPr lang="en-US" altLang="ko-KR" sz="1400" dirty="0">
                <a:solidFill>
                  <a:srgbClr val="26BBAA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))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복원을 할지 선택을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en-US" altLang="ko-KR" sz="1400" dirty="0">
              <a:solidFill>
                <a:srgbClr val="26BBAA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4C837F2-6579-4ACE-E3C4-56CFB50A3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62"/>
          <a:stretch/>
        </p:blipFill>
        <p:spPr>
          <a:xfrm>
            <a:off x="2656275" y="548999"/>
            <a:ext cx="9010300" cy="439439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교인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BC57598-BACA-A345-D152-50C4C3B65D5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8DCF350-A625-C08A-B668-3174D4ACFC85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제적 목록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F6C8EDB-AE18-B544-E75A-FA908BD103CB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C628FDB-E154-1D32-9CFB-96BBF19B4F95}"/>
              </a:ext>
            </a:extLst>
          </p:cNvPr>
          <p:cNvSpPr/>
          <p:nvPr/>
        </p:nvSpPr>
        <p:spPr>
          <a:xfrm>
            <a:off x="4454487" y="1483518"/>
            <a:ext cx="190501" cy="2656682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B33DC3B2-2C5B-9D94-E384-249236D0D6C3}"/>
              </a:ext>
            </a:extLst>
          </p:cNvPr>
          <p:cNvSpPr/>
          <p:nvPr/>
        </p:nvSpPr>
        <p:spPr>
          <a:xfrm>
            <a:off x="4287109" y="270385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098E692C-09E5-4545-1FDF-EB0695F1BF86}"/>
              </a:ext>
            </a:extLst>
          </p:cNvPr>
          <p:cNvSpPr/>
          <p:nvPr/>
        </p:nvSpPr>
        <p:spPr>
          <a:xfrm>
            <a:off x="4454486" y="4155975"/>
            <a:ext cx="742952" cy="458887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65099C7B-48C0-2322-7CBD-A65905065AE3}"/>
              </a:ext>
            </a:extLst>
          </p:cNvPr>
          <p:cNvSpPr/>
          <p:nvPr/>
        </p:nvSpPr>
        <p:spPr>
          <a:xfrm>
            <a:off x="4287109" y="4280213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CF2F9331-D134-FDE4-AFA8-176DD2324F03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027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교인들의 출결을 기록하고 확인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en-US" altLang="ko-KR" sz="1400" dirty="0">
              <a:solidFill>
                <a:srgbClr val="26BBAA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CF4AB38-A19D-7740-EC5E-8DCF2ECA23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3"/>
          <a:stretch/>
        </p:blipFill>
        <p:spPr>
          <a:xfrm>
            <a:off x="2661425" y="548999"/>
            <a:ext cx="9000000" cy="43921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C1ED6377-AAA3-CF96-2D01-FE98253D7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8" t="16568" r="84782" b="79915"/>
          <a:stretch/>
        </p:blipFill>
        <p:spPr>
          <a:xfrm>
            <a:off x="4085783" y="1412083"/>
            <a:ext cx="1248568" cy="294744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93D87C2E-B3B5-AF71-11D1-C911E7359DBC}"/>
              </a:ext>
            </a:extLst>
          </p:cNvPr>
          <p:cNvSpPr/>
          <p:nvPr/>
        </p:nvSpPr>
        <p:spPr>
          <a:xfrm>
            <a:off x="3657562" y="856582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A1B5DAD-2DFF-02D1-8D16-2A97AD3633E1}"/>
              </a:ext>
            </a:extLst>
          </p:cNvPr>
          <p:cNvSpPr/>
          <p:nvPr/>
        </p:nvSpPr>
        <p:spPr>
          <a:xfrm>
            <a:off x="3291236" y="866775"/>
            <a:ext cx="742952" cy="18812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xmlns="" id="{FD1B70CE-902A-D9E8-9CC5-5C94F8B44C84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rot="16200000" flipV="1">
            <a:off x="4007796" y="709811"/>
            <a:ext cx="357188" cy="1047355"/>
          </a:xfrm>
          <a:prstGeom prst="bentConnector3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출결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BC57598-BACA-A345-D152-50C4C3B65D5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8DCF350-A625-C08A-B668-3174D4ACFC85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출결 관리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F6C8EDB-AE18-B544-E75A-FA908BD103CB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16B9AE5C-E6C3-968A-4349-E171F6E6B034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237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5888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71038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출결 체크를 하거나 조회할 날짜를 선택합니다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en-US" altLang="ko-KR" sz="1400" dirty="0">
              <a:solidFill>
                <a:srgbClr val="26BBAA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조직에서 교구 또는 구역을 선택합니다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예배구분을 선택합니다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교인구분을 확인하여 선택합니다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출석여부는 출석자 또는 결석자를 확인할 때만 선택을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검색을 눌러 해당 교인들을 검색을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14DB5BC-CD03-80E6-047B-B8BCBD9CF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90"/>
          <a:stretch/>
        </p:blipFill>
        <p:spPr>
          <a:xfrm>
            <a:off x="2665888" y="548999"/>
            <a:ext cx="9000000" cy="439283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출결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BC57598-BACA-A345-D152-50C4C3B65D5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8DCF350-A625-C08A-B668-3174D4ACFC85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출결 관리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F6C8EDB-AE18-B544-E75A-FA908BD103CB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8BE92721-9C8D-DBE9-ABED-DFFF752969E8}"/>
              </a:ext>
            </a:extLst>
          </p:cNvPr>
          <p:cNvSpPr/>
          <p:nvPr/>
        </p:nvSpPr>
        <p:spPr>
          <a:xfrm>
            <a:off x="3516355" y="198579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12B08F6F-AC3E-A460-F523-DF0B5F0CED36}"/>
              </a:ext>
            </a:extLst>
          </p:cNvPr>
          <p:cNvSpPr/>
          <p:nvPr/>
        </p:nvSpPr>
        <p:spPr>
          <a:xfrm>
            <a:off x="3056072" y="1868258"/>
            <a:ext cx="1136566" cy="45107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8211887-6500-47EE-6954-9FDB04142DE0}"/>
              </a:ext>
            </a:extLst>
          </p:cNvPr>
          <p:cNvSpPr/>
          <p:nvPr/>
        </p:nvSpPr>
        <p:spPr>
          <a:xfrm>
            <a:off x="3056072" y="2369344"/>
            <a:ext cx="1136566" cy="293071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367EA51D-D511-119B-9F30-54D27496F62B}"/>
              </a:ext>
            </a:extLst>
          </p:cNvPr>
          <p:cNvSpPr/>
          <p:nvPr/>
        </p:nvSpPr>
        <p:spPr>
          <a:xfrm>
            <a:off x="3056072" y="2705100"/>
            <a:ext cx="1136566" cy="27481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E6FA1EC-7C68-B39E-6547-67CCFF2285B8}"/>
              </a:ext>
            </a:extLst>
          </p:cNvPr>
          <p:cNvSpPr/>
          <p:nvPr/>
        </p:nvSpPr>
        <p:spPr>
          <a:xfrm>
            <a:off x="3056072" y="3028142"/>
            <a:ext cx="1136566" cy="27481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1543D2A-AA81-9F23-A154-F82ACAAEE0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72" t="67816" r="82891" b="21895"/>
          <a:stretch/>
        </p:blipFill>
        <p:spPr>
          <a:xfrm>
            <a:off x="4628063" y="3125429"/>
            <a:ext cx="1695425" cy="747752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9AF40AD4-E0AB-FA5A-1660-B26DB23C06BF}"/>
              </a:ext>
            </a:extLst>
          </p:cNvPr>
          <p:cNvSpPr/>
          <p:nvPr/>
        </p:nvSpPr>
        <p:spPr>
          <a:xfrm>
            <a:off x="3516355" y="231721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86581CBC-F35D-174B-D16F-A69AD7160B29}"/>
              </a:ext>
            </a:extLst>
          </p:cNvPr>
          <p:cNvSpPr/>
          <p:nvPr/>
        </p:nvSpPr>
        <p:spPr>
          <a:xfrm>
            <a:off x="3516355" y="273450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D76B63BB-913A-E4EC-A108-F3D36825FC4B}"/>
              </a:ext>
            </a:extLst>
          </p:cNvPr>
          <p:cNvSpPr/>
          <p:nvPr/>
        </p:nvSpPr>
        <p:spPr>
          <a:xfrm>
            <a:off x="3516355" y="305754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0B876D10-111E-6513-1755-3CDD5CC20D3F}"/>
              </a:ext>
            </a:extLst>
          </p:cNvPr>
          <p:cNvSpPr/>
          <p:nvPr/>
        </p:nvSpPr>
        <p:spPr>
          <a:xfrm>
            <a:off x="3056072" y="3363317"/>
            <a:ext cx="1136566" cy="27481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46A6A6D9-3F9F-4948-0F47-CA6672BE6E78}"/>
              </a:ext>
            </a:extLst>
          </p:cNvPr>
          <p:cNvSpPr/>
          <p:nvPr/>
        </p:nvSpPr>
        <p:spPr>
          <a:xfrm>
            <a:off x="3516355" y="3391305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742D2C9A-B8B2-5224-218C-909B553C926E}"/>
              </a:ext>
            </a:extLst>
          </p:cNvPr>
          <p:cNvSpPr/>
          <p:nvPr/>
        </p:nvSpPr>
        <p:spPr>
          <a:xfrm>
            <a:off x="3056072" y="3832225"/>
            <a:ext cx="1136566" cy="154764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5F350EC2-07C5-D8D5-B0B6-F10AE16D8FCB}"/>
              </a:ext>
            </a:extLst>
          </p:cNvPr>
          <p:cNvCxnSpPr>
            <a:stCxn id="8" idx="1"/>
            <a:endCxn id="39" idx="3"/>
          </p:cNvCxnSpPr>
          <p:nvPr/>
        </p:nvCxnSpPr>
        <p:spPr>
          <a:xfrm flipH="1">
            <a:off x="4192638" y="3499305"/>
            <a:ext cx="435425" cy="1420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A7CF0D9D-7C0E-1040-BFB8-1957C2432E6C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649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칸을 마우스로 클릭하면 출석으로 체크 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출결 체크를 하지 않으면 기본적으로 결석입니다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.)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결석사유를 기록하고 싶으신 경우 해당 칸을 마우스 오른쪽 버튼 클릭하면 메뉴가 나타납니다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결석사유 칸에 결석사유를 기록하거나 이미 결석사유를 정리 해 놓은 목록을 선택합니다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또 다른 결석사유를 목록화 하고 싶으시면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톱니바퀴 아이콘을 클릭하시면 됩니다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상단의 □ 칸을 클릭하시면 해당 리스트의 인원이 모두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출석으로 체크 되며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=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버튼을 클릭하면 지난주와 동일하게 출석이 체크 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100D6A4-795F-D7E2-A7A4-9EEEE8060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78" b="1"/>
          <a:stretch/>
        </p:blipFill>
        <p:spPr>
          <a:xfrm>
            <a:off x="2661425" y="548999"/>
            <a:ext cx="9000000" cy="438375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12B08F6F-AC3E-A460-F523-DF0B5F0CED36}"/>
              </a:ext>
            </a:extLst>
          </p:cNvPr>
          <p:cNvSpPr/>
          <p:nvPr/>
        </p:nvSpPr>
        <p:spPr>
          <a:xfrm>
            <a:off x="6142795" y="1893095"/>
            <a:ext cx="398055" cy="12569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8BE92721-9C8D-DBE9-ABED-DFFF752969E8}"/>
              </a:ext>
            </a:extLst>
          </p:cNvPr>
          <p:cNvSpPr/>
          <p:nvPr/>
        </p:nvSpPr>
        <p:spPr>
          <a:xfrm>
            <a:off x="6473118" y="178960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7B788389-5F32-4417-EE8F-73CAE76DB835}"/>
              </a:ext>
            </a:extLst>
          </p:cNvPr>
          <p:cNvSpPr/>
          <p:nvPr/>
        </p:nvSpPr>
        <p:spPr>
          <a:xfrm>
            <a:off x="6142794" y="2488406"/>
            <a:ext cx="736193" cy="1109663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B6A523B4-B417-1A66-866A-B5B99EDD8C37}"/>
              </a:ext>
            </a:extLst>
          </p:cNvPr>
          <p:cNvSpPr/>
          <p:nvPr/>
        </p:nvSpPr>
        <p:spPr>
          <a:xfrm>
            <a:off x="6473118" y="265161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1A786F54-B698-0D72-66F5-34075BFA0517}"/>
              </a:ext>
            </a:extLst>
          </p:cNvPr>
          <p:cNvSpPr/>
          <p:nvPr/>
        </p:nvSpPr>
        <p:spPr>
          <a:xfrm>
            <a:off x="6700394" y="2037630"/>
            <a:ext cx="107156" cy="91207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C070BAFA-F309-9716-A2EF-CE3CDA5258B1}"/>
              </a:ext>
            </a:extLst>
          </p:cNvPr>
          <p:cNvSpPr/>
          <p:nvPr/>
        </p:nvSpPr>
        <p:spPr>
          <a:xfrm>
            <a:off x="6807550" y="1975233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FC49D36B-5F69-882E-0D04-F2EAC29E120F}"/>
              </a:ext>
            </a:extLst>
          </p:cNvPr>
          <p:cNvSpPr/>
          <p:nvPr/>
        </p:nvSpPr>
        <p:spPr>
          <a:xfrm>
            <a:off x="6142795" y="1612163"/>
            <a:ext cx="388529" cy="12569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4DE1F092-9425-2878-0E69-0F0EA47AE60C}"/>
              </a:ext>
            </a:extLst>
          </p:cNvPr>
          <p:cNvSpPr/>
          <p:nvPr/>
        </p:nvSpPr>
        <p:spPr>
          <a:xfrm>
            <a:off x="5980199" y="156701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출결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BC57598-BACA-A345-D152-50C4C3B65D5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8DCF350-A625-C08A-B668-3174D4ACFC85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출결 관리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F6C8EDB-AE18-B544-E75A-FA908BD103CB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FAD8E65D-5C7C-DE54-5F68-C61094633F41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000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메뉴는 주간의 있던 모든 예배를 한번에 출결 체크 및 출석여부를 확인을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출결 날짜를 선택합니다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조직에서 교구 또는 구역을 선택합니다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교인구분을 확인하여 선택합니다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출석여부는 출석자 또는 결석자를 확인할 때만 선택을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검색을 눌러 해당 교인들을 검색을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86B5036-8ABA-E313-D7C7-3EE4278EC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62"/>
          <a:stretch/>
        </p:blipFill>
        <p:spPr>
          <a:xfrm>
            <a:off x="2661425" y="548999"/>
            <a:ext cx="9010300" cy="439439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BB99C9D0-6D87-1450-0666-88D63E275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7" t="20133" r="84720" b="76208"/>
          <a:stretch/>
        </p:blipFill>
        <p:spPr>
          <a:xfrm>
            <a:off x="4356850" y="859119"/>
            <a:ext cx="1322168" cy="319880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558879DB-9A0D-0469-6DD4-BC582BE3AEA3}"/>
              </a:ext>
            </a:extLst>
          </p:cNvPr>
          <p:cNvSpPr/>
          <p:nvPr/>
        </p:nvSpPr>
        <p:spPr>
          <a:xfrm>
            <a:off x="3762757" y="103994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78DA7E61-B965-E2F9-9384-317C4B9E8736}"/>
              </a:ext>
            </a:extLst>
          </p:cNvPr>
          <p:cNvSpPr/>
          <p:nvPr/>
        </p:nvSpPr>
        <p:spPr>
          <a:xfrm>
            <a:off x="3291236" y="1050133"/>
            <a:ext cx="742952" cy="18812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C975099A-C190-6B49-832B-DD1370474AA7}"/>
              </a:ext>
            </a:extLst>
          </p:cNvPr>
          <p:cNvCxnSpPr>
            <a:stCxn id="32" idx="1"/>
            <a:endCxn id="34" idx="3"/>
          </p:cNvCxnSpPr>
          <p:nvPr/>
        </p:nvCxnSpPr>
        <p:spPr>
          <a:xfrm flipH="1">
            <a:off x="4034188" y="1019059"/>
            <a:ext cx="322662" cy="125134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BEED2ED6-2AA7-8F76-08A1-6042DDCBB9E0}"/>
              </a:ext>
            </a:extLst>
          </p:cNvPr>
          <p:cNvSpPr/>
          <p:nvPr/>
        </p:nvSpPr>
        <p:spPr>
          <a:xfrm>
            <a:off x="3762757" y="189350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96B84B11-8865-3491-0786-99F8ED5AB365}"/>
              </a:ext>
            </a:extLst>
          </p:cNvPr>
          <p:cNvSpPr/>
          <p:nvPr/>
        </p:nvSpPr>
        <p:spPr>
          <a:xfrm>
            <a:off x="3040413" y="1851374"/>
            <a:ext cx="1152525" cy="28937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40B7E02E-477F-8B78-DAAD-6C08B5982ABC}"/>
              </a:ext>
            </a:extLst>
          </p:cNvPr>
          <p:cNvSpPr/>
          <p:nvPr/>
        </p:nvSpPr>
        <p:spPr>
          <a:xfrm>
            <a:off x="3762757" y="222014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2274862C-2D3A-4A45-6689-D65B79739B9E}"/>
              </a:ext>
            </a:extLst>
          </p:cNvPr>
          <p:cNvSpPr/>
          <p:nvPr/>
        </p:nvSpPr>
        <p:spPr>
          <a:xfrm>
            <a:off x="3033269" y="2181226"/>
            <a:ext cx="1159669" cy="28336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FB8B7687-9559-B1AF-D7F0-1928E3FC4018}"/>
              </a:ext>
            </a:extLst>
          </p:cNvPr>
          <p:cNvSpPr/>
          <p:nvPr/>
        </p:nvSpPr>
        <p:spPr>
          <a:xfrm>
            <a:off x="3762757" y="248857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E58A1E12-ABD3-85BD-06A6-7AB1E5182204}"/>
              </a:ext>
            </a:extLst>
          </p:cNvPr>
          <p:cNvSpPr/>
          <p:nvPr/>
        </p:nvSpPr>
        <p:spPr>
          <a:xfrm>
            <a:off x="3033269" y="2498771"/>
            <a:ext cx="1159669" cy="298403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357616C9-18F7-A0C1-483D-2A623BA07D29}"/>
              </a:ext>
            </a:extLst>
          </p:cNvPr>
          <p:cNvSpPr/>
          <p:nvPr/>
        </p:nvSpPr>
        <p:spPr>
          <a:xfrm>
            <a:off x="3762757" y="2877381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DA1871B0-5654-AEF9-8B97-9CF141491C0D}"/>
              </a:ext>
            </a:extLst>
          </p:cNvPr>
          <p:cNvSpPr/>
          <p:nvPr/>
        </p:nvSpPr>
        <p:spPr>
          <a:xfrm>
            <a:off x="3033269" y="2841625"/>
            <a:ext cx="1159669" cy="28575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5D5ED516-489B-B35B-EB45-4C97F6C8A91B}"/>
              </a:ext>
            </a:extLst>
          </p:cNvPr>
          <p:cNvSpPr/>
          <p:nvPr/>
        </p:nvSpPr>
        <p:spPr>
          <a:xfrm>
            <a:off x="3070575" y="3319876"/>
            <a:ext cx="1120775" cy="166274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AECE4400-C6F5-1BD9-1E39-EF842B5099EF}"/>
              </a:ext>
            </a:extLst>
          </p:cNvPr>
          <p:cNvSpPr/>
          <p:nvPr/>
        </p:nvSpPr>
        <p:spPr>
          <a:xfrm>
            <a:off x="3762757" y="3293875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6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1955AC55-B111-7352-1B6B-4928AC996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2" t="67816" r="82891" b="21895"/>
          <a:stretch/>
        </p:blipFill>
        <p:spPr>
          <a:xfrm>
            <a:off x="4623600" y="2604764"/>
            <a:ext cx="1695425" cy="747752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B3CBA06D-EA75-DC65-4E2F-3A19983CDEB5}"/>
              </a:ext>
            </a:extLst>
          </p:cNvPr>
          <p:cNvCxnSpPr>
            <a:stCxn id="55" idx="1"/>
            <a:endCxn id="52" idx="3"/>
          </p:cNvCxnSpPr>
          <p:nvPr/>
        </p:nvCxnSpPr>
        <p:spPr>
          <a:xfrm flipH="1">
            <a:off x="4192938" y="2978640"/>
            <a:ext cx="430662" cy="5860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출결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BC57598-BACA-A345-D152-50C4C3B65D5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8DCF350-A625-C08A-B668-3174D4ACFC85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출결 관리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주간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F6C8EDB-AE18-B544-E75A-FA908BD103CB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6F2FAE23-52C5-E961-237B-03A23F17AD1D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29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칸을 마우스로 클릭하면 출석으로 체크 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출결 체크를 하지 않으면 기본적으로 결석입니다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.)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결석사유를 기록하고 싶으신 경우 해당 칸을 마우스 오른쪽 버튼 클릭하면 메뉴가 나타납니다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결석사유 칸에 결석사유를 기록하거나 이미 결석사유를 정리 해 놓은 목록을 선택합니다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또 다른 결석사유를 목록화 하고 싶으시면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톱니바퀴 아이콘을 클릭하시면 됩니다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상단의 □ 칸을 클릭하시면 해당 리스트의 인원이 모두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출석으로 체크 되며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=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버튼을 클릭하면 지난주와 동일하게 출석이 체크 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AFFE7C7-BADF-17E0-B0EE-1A56ABEC87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661425" y="548999"/>
            <a:ext cx="9000000" cy="438750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6EB20AF6-E8CE-7D3B-6E07-2F206D893D50}"/>
              </a:ext>
            </a:extLst>
          </p:cNvPr>
          <p:cNvSpPr/>
          <p:nvPr/>
        </p:nvSpPr>
        <p:spPr>
          <a:xfrm>
            <a:off x="6478142" y="1745455"/>
            <a:ext cx="457995" cy="13096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FC6540F4-D584-B048-4CE6-5386D72A3EA9}"/>
              </a:ext>
            </a:extLst>
          </p:cNvPr>
          <p:cNvSpPr/>
          <p:nvPr/>
        </p:nvSpPr>
        <p:spPr>
          <a:xfrm>
            <a:off x="6478142" y="2349223"/>
            <a:ext cx="753271" cy="1108351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CB9ED29D-4AC6-F5CE-A16D-6EFBA62A69C7}"/>
              </a:ext>
            </a:extLst>
          </p:cNvPr>
          <p:cNvSpPr/>
          <p:nvPr/>
        </p:nvSpPr>
        <p:spPr>
          <a:xfrm>
            <a:off x="6828137" y="2507458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0967D147-A557-A72A-2757-FA6778D8B7F5}"/>
              </a:ext>
            </a:extLst>
          </p:cNvPr>
          <p:cNvSpPr/>
          <p:nvPr/>
        </p:nvSpPr>
        <p:spPr>
          <a:xfrm>
            <a:off x="7029006" y="1876425"/>
            <a:ext cx="111919" cy="15240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0FFE6344-1A65-6DA5-FE2A-37113AFD2E51}"/>
              </a:ext>
            </a:extLst>
          </p:cNvPr>
          <p:cNvSpPr/>
          <p:nvPr/>
        </p:nvSpPr>
        <p:spPr>
          <a:xfrm>
            <a:off x="7123413" y="1844625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DA073E37-70FF-62C3-AE50-474A0CAFC8E0}"/>
              </a:ext>
            </a:extLst>
          </p:cNvPr>
          <p:cNvSpPr/>
          <p:nvPr/>
        </p:nvSpPr>
        <p:spPr>
          <a:xfrm>
            <a:off x="6478142" y="1603504"/>
            <a:ext cx="474664" cy="14195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6BCAC943-61AA-822F-BCC8-A091A18FFB48}"/>
              </a:ext>
            </a:extLst>
          </p:cNvPr>
          <p:cNvSpPr/>
          <p:nvPr/>
        </p:nvSpPr>
        <p:spPr>
          <a:xfrm>
            <a:off x="6828137" y="1704746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B385EE50-B0F5-5C40-5433-FE471B2F7BD8}"/>
              </a:ext>
            </a:extLst>
          </p:cNvPr>
          <p:cNvSpPr/>
          <p:nvPr/>
        </p:nvSpPr>
        <p:spPr>
          <a:xfrm>
            <a:off x="6847381" y="1485133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출결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BC57598-BACA-A345-D152-50C4C3B65D5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8DCF350-A625-C08A-B668-3174D4ACFC85}"/>
              </a:ext>
            </a:extLst>
          </p:cNvPr>
          <p:cNvSpPr txBox="1"/>
          <p:nvPr/>
        </p:nvSpPr>
        <p:spPr>
          <a:xfrm>
            <a:off x="255425" y="4173048"/>
            <a:ext cx="162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출결 관리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주간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algn="ctr"/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50D54739-E9B2-D30D-B37C-451CF61538F9}"/>
              </a:ext>
            </a:extLst>
          </p:cNvPr>
          <p:cNvCxnSpPr>
            <a:cxnSpLocks/>
          </p:cNvCxnSpPr>
          <p:nvPr/>
        </p:nvCxnSpPr>
        <p:spPr>
          <a:xfrm>
            <a:off x="255425" y="4812654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F6C8EDB-AE18-B544-E75A-FA908BD103CB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C3CD546A-7D80-24FC-C251-55781DE3A477}"/>
              </a:ext>
            </a:extLst>
          </p:cNvPr>
          <p:cNvCxnSpPr>
            <a:cxnSpLocks/>
          </p:cNvCxnSpPr>
          <p:nvPr/>
        </p:nvCxnSpPr>
        <p:spPr>
          <a:xfrm>
            <a:off x="255425" y="4817617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10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6575" y="572498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42397"/>
            <a:ext cx="9000000" cy="1390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로그인 화면 입니다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이메일로</a:t>
            </a:r>
            <a:r>
              <a:rPr lang="ko-KR" altLang="en-US" sz="14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안내 드린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아이디 패스워드를 입력 후 로그인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1) Save ID</a:t>
            </a:r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체크하면 다음에 비밀번호만 입력 후 로그인 하면 됩니다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2) </a:t>
            </a:r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패스워드가 기억나지 않는 경우 암호 찾기를 통해 본인 인증 후 암호를 재설정 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3) </a:t>
            </a:r>
            <a:r>
              <a:rPr lang="ko-KR" altLang="en-US" sz="12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패스워드를 저장하고 싶으신 경우에는 브라우저에 저장을 하시면 됩니다</a:t>
            </a:r>
            <a:r>
              <a:rPr lang="en-US" altLang="ko-KR" sz="12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en-US" altLang="ko-KR" sz="10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3C0B03A-019D-4A4B-CE7F-C1954D004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2"/>
          <a:stretch/>
        </p:blipFill>
        <p:spPr>
          <a:xfrm>
            <a:off x="2661425" y="548999"/>
            <a:ext cx="9010300" cy="43933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41A4FCD-278F-ECB1-A9D5-5A5FB4B675E8}"/>
              </a:ext>
            </a:extLst>
          </p:cNvPr>
          <p:cNvSpPr/>
          <p:nvPr/>
        </p:nvSpPr>
        <p:spPr>
          <a:xfrm>
            <a:off x="7690923" y="1832497"/>
            <a:ext cx="2318932" cy="1299961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C0BF79C9-23F3-77E8-9A78-CAB419CDB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23" t="36217" r="19798" b="38178"/>
          <a:stretch/>
        </p:blipFill>
        <p:spPr>
          <a:xfrm>
            <a:off x="3311875" y="2482477"/>
            <a:ext cx="3962400" cy="2320834"/>
          </a:xfrm>
          <a:prstGeom prst="rect">
            <a:avLst/>
          </a:prstGeom>
          <a:ln w="28575">
            <a:solidFill>
              <a:srgbClr val="26BBAA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로그인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xmlns="" id="{8D3284A0-6613-1187-E77D-DD058E049ED7}"/>
              </a:ext>
            </a:extLst>
          </p:cNvPr>
          <p:cNvCxnSpPr>
            <a:stCxn id="12" idx="3"/>
            <a:endCxn id="9" idx="2"/>
          </p:cNvCxnSpPr>
          <p:nvPr/>
        </p:nvCxnSpPr>
        <p:spPr>
          <a:xfrm flipV="1">
            <a:off x="7274275" y="3132458"/>
            <a:ext cx="1576114" cy="510436"/>
          </a:xfrm>
          <a:prstGeom prst="bentConnector2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220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전체 체크를 선택하면 해당 주간의 모든 예배가 출석으로 체크 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기도 제목 칸에 내용을 입력 후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엔터를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누르면 저장됩니다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기도 제목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입력시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엔터를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누르지 않고 리스트에 있는 다른 분의 기도 제목 칸을 클릭하여 계속 입력을 하였을 경우 기도제목 일괄저장 버튼을 꼭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눌러주셔야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AFFE7C7-BADF-17E0-B0EE-1A56ABEC87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661425" y="548999"/>
            <a:ext cx="9000000" cy="43875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B7B4A6E-7EA7-E446-9997-1606425DC685}"/>
              </a:ext>
            </a:extLst>
          </p:cNvPr>
          <p:cNvSpPr/>
          <p:nvPr/>
        </p:nvSpPr>
        <p:spPr>
          <a:xfrm>
            <a:off x="6146325" y="1745455"/>
            <a:ext cx="326668" cy="13096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15812790-7B92-13E3-6B3A-68B17BCF3A9A}"/>
              </a:ext>
            </a:extLst>
          </p:cNvPr>
          <p:cNvSpPr/>
          <p:nvPr/>
        </p:nvSpPr>
        <p:spPr>
          <a:xfrm>
            <a:off x="6035751" y="1704746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A23050F6-A113-055B-E330-9904ADD04755}"/>
              </a:ext>
            </a:extLst>
          </p:cNvPr>
          <p:cNvSpPr/>
          <p:nvPr/>
        </p:nvSpPr>
        <p:spPr>
          <a:xfrm>
            <a:off x="10217500" y="1745455"/>
            <a:ext cx="1128713" cy="13414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9803D1D8-58DB-6CFF-3816-B51946847733}"/>
              </a:ext>
            </a:extLst>
          </p:cNvPr>
          <p:cNvSpPr/>
          <p:nvPr/>
        </p:nvSpPr>
        <p:spPr>
          <a:xfrm>
            <a:off x="10673856" y="1704746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84935345-4734-2442-EB4F-BC18AC4321EF}"/>
              </a:ext>
            </a:extLst>
          </p:cNvPr>
          <p:cNvSpPr/>
          <p:nvPr/>
        </p:nvSpPr>
        <p:spPr>
          <a:xfrm>
            <a:off x="10998550" y="1088672"/>
            <a:ext cx="592931" cy="13414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6281F9FC-930F-B6E2-C510-F3243DDD1672}"/>
              </a:ext>
            </a:extLst>
          </p:cNvPr>
          <p:cNvSpPr/>
          <p:nvPr/>
        </p:nvSpPr>
        <p:spPr>
          <a:xfrm>
            <a:off x="10820606" y="104774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출결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BC57598-BACA-A345-D152-50C4C3B65D5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8DCF350-A625-C08A-B668-3174D4ACFC85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출결 관리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주간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F6C8EDB-AE18-B544-E75A-FA908BD103CB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A22F0669-CF93-D4DC-D6F5-C57F4870F9C8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545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출결 체크를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QR/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바코드로 교인들이 직접 바코드 스캐너에 찍어 체크 할 수 있는 부분입니다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먼저 예배구분을 선택합니다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예배가 있는 날의 날짜를 선택합니다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입구 위치는 선택사항으로 선택을 하지 않으셔도 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교인 아이디 칸에 커서를 위치 해 놓고 바코드 스캐너에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QR/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바코드를 찍으면 오른쪽에 교인정보가 나옵니다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QR/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바코드를 찍는다고 바로 출결에 반영되지 않습니다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다음 페이지 설명을 참고바랍니다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73357BAA-5D3A-7CDC-2172-346AA1279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8"/>
          <a:stretch/>
        </p:blipFill>
        <p:spPr>
          <a:xfrm>
            <a:off x="2661425" y="549000"/>
            <a:ext cx="9000000" cy="438515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2312E4E0-11F1-42A6-B021-59DBC606F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0" t="23978" r="84774" b="72412"/>
          <a:stretch/>
        </p:blipFill>
        <p:spPr>
          <a:xfrm>
            <a:off x="4356850" y="1178999"/>
            <a:ext cx="983220" cy="235463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C4F6BFFF-067E-73BB-1553-CFA88153A7D4}"/>
              </a:ext>
            </a:extLst>
          </p:cNvPr>
          <p:cNvSpPr/>
          <p:nvPr/>
        </p:nvSpPr>
        <p:spPr>
          <a:xfrm>
            <a:off x="3297588" y="1231245"/>
            <a:ext cx="742950" cy="18559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2CE45EC7-9224-107A-290D-F342436988CC}"/>
              </a:ext>
            </a:extLst>
          </p:cNvPr>
          <p:cNvCxnSpPr>
            <a:stCxn id="22" idx="1"/>
            <a:endCxn id="34" idx="3"/>
          </p:cNvCxnSpPr>
          <p:nvPr/>
        </p:nvCxnSpPr>
        <p:spPr>
          <a:xfrm flipH="1">
            <a:off x="4040538" y="1296731"/>
            <a:ext cx="316312" cy="27314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A638423F-8E63-079D-84F1-401352A9285C}"/>
              </a:ext>
            </a:extLst>
          </p:cNvPr>
          <p:cNvSpPr/>
          <p:nvPr/>
        </p:nvSpPr>
        <p:spPr>
          <a:xfrm>
            <a:off x="3033269" y="1845469"/>
            <a:ext cx="1162050" cy="29803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318F351C-868C-D9FB-18CB-1A2A6D08D9FC}"/>
              </a:ext>
            </a:extLst>
          </p:cNvPr>
          <p:cNvSpPr/>
          <p:nvPr/>
        </p:nvSpPr>
        <p:spPr>
          <a:xfrm>
            <a:off x="3033269" y="2181226"/>
            <a:ext cx="1162050" cy="295654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1EF94032-2299-1C60-5256-DD66E92ED654}"/>
              </a:ext>
            </a:extLst>
          </p:cNvPr>
          <p:cNvSpPr/>
          <p:nvPr/>
        </p:nvSpPr>
        <p:spPr>
          <a:xfrm>
            <a:off x="3033269" y="2514979"/>
            <a:ext cx="1162050" cy="28612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A7065FC-9880-2E9C-5744-D5B5E1F16D38}"/>
              </a:ext>
            </a:extLst>
          </p:cNvPr>
          <p:cNvSpPr/>
          <p:nvPr/>
        </p:nvSpPr>
        <p:spPr>
          <a:xfrm>
            <a:off x="3033269" y="2839966"/>
            <a:ext cx="1162050" cy="28612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8EA8393A-6B08-8D49-6AEB-B3DCACE9410F}"/>
              </a:ext>
            </a:extLst>
          </p:cNvPr>
          <p:cNvSpPr/>
          <p:nvPr/>
        </p:nvSpPr>
        <p:spPr>
          <a:xfrm>
            <a:off x="3762757" y="1214286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9184D301-BC8D-0999-241C-6F420AF74ACC}"/>
              </a:ext>
            </a:extLst>
          </p:cNvPr>
          <p:cNvSpPr/>
          <p:nvPr/>
        </p:nvSpPr>
        <p:spPr>
          <a:xfrm>
            <a:off x="3762757" y="1890418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E26CF842-1473-9822-C310-2F293E6CF3A5}"/>
              </a:ext>
            </a:extLst>
          </p:cNvPr>
          <p:cNvSpPr/>
          <p:nvPr/>
        </p:nvSpPr>
        <p:spPr>
          <a:xfrm>
            <a:off x="3762757" y="2227058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CB403624-E029-808D-6EFC-9FCD519057FE}"/>
              </a:ext>
            </a:extLst>
          </p:cNvPr>
          <p:cNvSpPr/>
          <p:nvPr/>
        </p:nvSpPr>
        <p:spPr>
          <a:xfrm>
            <a:off x="3762757" y="254741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8F9D88AD-226B-68F5-96FB-19118E849336}"/>
              </a:ext>
            </a:extLst>
          </p:cNvPr>
          <p:cNvSpPr/>
          <p:nvPr/>
        </p:nvSpPr>
        <p:spPr>
          <a:xfrm>
            <a:off x="3762757" y="287503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출결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BC57598-BACA-A345-D152-50C4C3B65D5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8DCF350-A625-C08A-B668-3174D4ACFC85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QR/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바코드 출결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F6C8EDB-AE18-B544-E75A-FA908BD103CB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656AA2D0-5088-FCF3-A4AF-27B98D3E59D2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494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히스토리 검색은 앞에서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QR/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바코드 찍은 교인들의 리스트를 볼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앞 페이지에서 설명한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QR/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바코드 찍은 교인들은 바로 출결에 반영이 되지 않고 출석 적용 버튼을 클릭해야 반영이 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예배 종류를 선택 후 히스토리 검색 버튼을 클릭하면 검색이 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F05CB01-FB2E-0979-98A0-3EC7C4904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90"/>
          <a:stretch/>
        </p:blipFill>
        <p:spPr>
          <a:xfrm>
            <a:off x="2661425" y="548999"/>
            <a:ext cx="9010300" cy="439786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출결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BC57598-BACA-A345-D152-50C4C3B65D5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8DCF350-A625-C08A-B668-3174D4ACFC85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QR/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바코드 출결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F6C8EDB-AE18-B544-E75A-FA908BD103CB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D1ED6E11-CBBD-864B-45CF-9BC49BCC1E4E}"/>
              </a:ext>
            </a:extLst>
          </p:cNvPr>
          <p:cNvSpPr/>
          <p:nvPr/>
        </p:nvSpPr>
        <p:spPr>
          <a:xfrm>
            <a:off x="3070575" y="3404336"/>
            <a:ext cx="1124744" cy="156144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CA1F7E73-F61D-AB57-F616-175DD3DF6AFC}"/>
              </a:ext>
            </a:extLst>
          </p:cNvPr>
          <p:cNvSpPr/>
          <p:nvPr/>
        </p:nvSpPr>
        <p:spPr>
          <a:xfrm>
            <a:off x="3921507" y="337241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1322A537-B304-FC0E-3BDE-8CFCCA9DACFE}"/>
              </a:ext>
            </a:extLst>
          </p:cNvPr>
          <p:cNvSpPr/>
          <p:nvPr/>
        </p:nvSpPr>
        <p:spPr>
          <a:xfrm>
            <a:off x="11186669" y="1100927"/>
            <a:ext cx="404812" cy="139704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276E5CF2-68DD-915B-3232-491E206F07B6}"/>
              </a:ext>
            </a:extLst>
          </p:cNvPr>
          <p:cNvSpPr/>
          <p:nvPr/>
        </p:nvSpPr>
        <p:spPr>
          <a:xfrm>
            <a:off x="10600002" y="1100927"/>
            <a:ext cx="462841" cy="139704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58A06F92-4993-CA6F-EE53-AE8C6E01F529}"/>
              </a:ext>
            </a:extLst>
          </p:cNvPr>
          <p:cNvSpPr/>
          <p:nvPr/>
        </p:nvSpPr>
        <p:spPr>
          <a:xfrm>
            <a:off x="11025534" y="106277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3E41DDCE-BEB5-8958-9891-A860070DA652}"/>
              </a:ext>
            </a:extLst>
          </p:cNvPr>
          <p:cNvSpPr/>
          <p:nvPr/>
        </p:nvSpPr>
        <p:spPr>
          <a:xfrm>
            <a:off x="10422058" y="106277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0C0CBF74-3CFD-D2AE-4A99-AC3699841C24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374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자동 시간 설정은 설정 해 놓은 해당 요일 및 시간에 자동으로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QR/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바코드 출결의 예배구분이 설정됩니다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신규 등록을 클릭합니다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정보를 설정합니다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저장버튼을 클릭하여 작업을 완료합니다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자동 출결 사용에 체크를 해야 자동 예배 구분기능 사용이 가능합니다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5393DD3-14B2-E8A9-DD37-CB398213AB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62"/>
          <a:stretch/>
        </p:blipFill>
        <p:spPr>
          <a:xfrm>
            <a:off x="2661425" y="548999"/>
            <a:ext cx="9010300" cy="439439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41FC0FC-65C3-E755-B5D4-DD5E6B755B95}"/>
              </a:ext>
            </a:extLst>
          </p:cNvPr>
          <p:cNvSpPr/>
          <p:nvPr/>
        </p:nvSpPr>
        <p:spPr>
          <a:xfrm>
            <a:off x="3070575" y="3616348"/>
            <a:ext cx="1124744" cy="156144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551A880B-4E5C-6DFE-BC6E-15DFA9087188}"/>
              </a:ext>
            </a:extLst>
          </p:cNvPr>
          <p:cNvSpPr/>
          <p:nvPr/>
        </p:nvSpPr>
        <p:spPr>
          <a:xfrm>
            <a:off x="3921507" y="358654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1322A537-B304-FC0E-3BDE-8CFCCA9DACFE}"/>
              </a:ext>
            </a:extLst>
          </p:cNvPr>
          <p:cNvSpPr/>
          <p:nvPr/>
        </p:nvSpPr>
        <p:spPr>
          <a:xfrm>
            <a:off x="8780863" y="1311972"/>
            <a:ext cx="2728862" cy="948627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276E5CF2-68DD-915B-3232-491E206F07B6}"/>
              </a:ext>
            </a:extLst>
          </p:cNvPr>
          <p:cNvSpPr/>
          <p:nvPr/>
        </p:nvSpPr>
        <p:spPr>
          <a:xfrm>
            <a:off x="10889333" y="1100927"/>
            <a:ext cx="229867" cy="12779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58A06F92-4993-CA6F-EE53-AE8C6E01F529}"/>
              </a:ext>
            </a:extLst>
          </p:cNvPr>
          <p:cNvSpPr/>
          <p:nvPr/>
        </p:nvSpPr>
        <p:spPr>
          <a:xfrm>
            <a:off x="11091812" y="106277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3E41DDCE-BEB5-8958-9891-A860070DA652}"/>
              </a:ext>
            </a:extLst>
          </p:cNvPr>
          <p:cNvSpPr/>
          <p:nvPr/>
        </p:nvSpPr>
        <p:spPr>
          <a:xfrm>
            <a:off x="10422058" y="119614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ECDD5A30-1843-389D-A916-4EE688F2B85B}"/>
              </a:ext>
            </a:extLst>
          </p:cNvPr>
          <p:cNvSpPr/>
          <p:nvPr/>
        </p:nvSpPr>
        <p:spPr>
          <a:xfrm>
            <a:off x="8314408" y="1100927"/>
            <a:ext cx="356867" cy="12779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E723A726-DFE6-55B9-82A5-ACFBC0D9A5EB}"/>
              </a:ext>
            </a:extLst>
          </p:cNvPr>
          <p:cNvSpPr/>
          <p:nvPr/>
        </p:nvSpPr>
        <p:spPr>
          <a:xfrm>
            <a:off x="8638431" y="106277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B6F6E540-91ED-1820-81DE-79B345214F20}"/>
              </a:ext>
            </a:extLst>
          </p:cNvPr>
          <p:cNvSpPr/>
          <p:nvPr/>
        </p:nvSpPr>
        <p:spPr>
          <a:xfrm>
            <a:off x="7782361" y="1100927"/>
            <a:ext cx="503945" cy="12779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26B4B6F1-9A74-FB6C-85C5-19A25AA4BB29}"/>
              </a:ext>
            </a:extLst>
          </p:cNvPr>
          <p:cNvSpPr/>
          <p:nvPr/>
        </p:nvSpPr>
        <p:spPr>
          <a:xfrm>
            <a:off x="7579463" y="106277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출결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BC57598-BACA-A345-D152-50C4C3B65D5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8DCF350-A625-C08A-B668-3174D4ACFC85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QR/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바코드 출결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F6C8EDB-AE18-B544-E75A-FA908BD103CB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13C7958A-E188-3698-FC01-50C68B8E6B12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354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메뉴는 담임목사님에게 하루의 목회 일과를 보고할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기본 정보를 입력해주세요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*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표시가 있는 부분은 필수 입력을 해 주셔야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다음 버튼을 클릭하여 추가 정보 입력 화면으로 넘어갑니다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721E08E-1A9B-33A4-4BE0-5A15AB55C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4"/>
          <a:stretch/>
        </p:blipFill>
        <p:spPr>
          <a:xfrm>
            <a:off x="2661425" y="548999"/>
            <a:ext cx="9000000" cy="439218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보고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BC57598-BACA-A345-D152-50C4C3B65D5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8DCF350-A625-C08A-B668-3174D4ACFC85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사역보고 등록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F6C8EDB-AE18-B544-E75A-FA908BD103CB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0A0ED0A-F432-3CDD-FE0A-006593697DAB}"/>
              </a:ext>
            </a:extLst>
          </p:cNvPr>
          <p:cNvSpPr/>
          <p:nvPr/>
        </p:nvSpPr>
        <p:spPr>
          <a:xfrm>
            <a:off x="3688993" y="874709"/>
            <a:ext cx="744451" cy="1706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37BFB975-9D91-9C47-F6E6-3677BD720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87" t="16618" r="80523" b="79865"/>
          <a:stretch/>
        </p:blipFill>
        <p:spPr>
          <a:xfrm>
            <a:off x="3488329" y="1672415"/>
            <a:ext cx="1145777" cy="273167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xmlns="" id="{1FE29B02-6EC4-F9B4-76F5-25AC878B11C4}"/>
              </a:ext>
            </a:extLst>
          </p:cNvPr>
          <p:cNvCxnSpPr>
            <a:stCxn id="15" idx="0"/>
            <a:endCxn id="14" idx="2"/>
          </p:cNvCxnSpPr>
          <p:nvPr/>
        </p:nvCxnSpPr>
        <p:spPr>
          <a:xfrm flipV="1">
            <a:off x="4061218" y="1045369"/>
            <a:ext cx="1" cy="627046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B9D83D2C-B259-FF24-2E76-748B79AA0A01}"/>
              </a:ext>
            </a:extLst>
          </p:cNvPr>
          <p:cNvSpPr/>
          <p:nvPr/>
        </p:nvSpPr>
        <p:spPr>
          <a:xfrm>
            <a:off x="5461010" y="1911052"/>
            <a:ext cx="3572215" cy="269904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385E660D-9835-9EC2-9722-730BF224144B}"/>
              </a:ext>
            </a:extLst>
          </p:cNvPr>
          <p:cNvSpPr/>
          <p:nvPr/>
        </p:nvSpPr>
        <p:spPr>
          <a:xfrm>
            <a:off x="6518575" y="1837582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8B433198-7F28-2C93-5020-B3C88B6932F0}"/>
              </a:ext>
            </a:extLst>
          </p:cNvPr>
          <p:cNvSpPr/>
          <p:nvPr/>
        </p:nvSpPr>
        <p:spPr>
          <a:xfrm>
            <a:off x="4112019" y="85203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8164E1D6-DFE9-838D-47B0-1F2FDD9625CD}"/>
              </a:ext>
            </a:extLst>
          </p:cNvPr>
          <p:cNvSpPr/>
          <p:nvPr/>
        </p:nvSpPr>
        <p:spPr>
          <a:xfrm>
            <a:off x="8538719" y="4686300"/>
            <a:ext cx="342901" cy="16192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50D4664E-4319-4EDE-97EB-9731CD2AAB86}"/>
              </a:ext>
            </a:extLst>
          </p:cNvPr>
          <p:cNvSpPr/>
          <p:nvPr/>
        </p:nvSpPr>
        <p:spPr>
          <a:xfrm>
            <a:off x="8384244" y="466487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FF883AA0-9805-A1F7-26A9-086B888B5B17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373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공개범위를 선택해주세요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동행자는 필수 사향이 아니므로 없으면 기록하지 않으셔도 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저장 버튼을 클릭하여 작업을 완료합니다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9C9DF12-7C42-6A8C-EE69-4A5B82ABF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62"/>
          <a:stretch/>
        </p:blipFill>
        <p:spPr>
          <a:xfrm>
            <a:off x="2661425" y="548999"/>
            <a:ext cx="9010300" cy="439439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387A525-8AA8-7973-6A84-78B5D3F564A1}"/>
              </a:ext>
            </a:extLst>
          </p:cNvPr>
          <p:cNvSpPr/>
          <p:nvPr/>
        </p:nvSpPr>
        <p:spPr>
          <a:xfrm>
            <a:off x="5597875" y="2119312"/>
            <a:ext cx="1624014" cy="445293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9E12D95-4BA8-5B87-DF01-16C413191FA2}"/>
              </a:ext>
            </a:extLst>
          </p:cNvPr>
          <p:cNvSpPr/>
          <p:nvPr/>
        </p:nvSpPr>
        <p:spPr>
          <a:xfrm>
            <a:off x="8579200" y="2548989"/>
            <a:ext cx="352425" cy="163256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2BD81299-E295-01F3-E4B9-774886965A02}"/>
              </a:ext>
            </a:extLst>
          </p:cNvPr>
          <p:cNvSpPr/>
          <p:nvPr/>
        </p:nvSpPr>
        <p:spPr>
          <a:xfrm>
            <a:off x="8402146" y="252261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A58C0C6D-F948-5B41-E668-B69D59B8CDEA}"/>
              </a:ext>
            </a:extLst>
          </p:cNvPr>
          <p:cNvSpPr/>
          <p:nvPr/>
        </p:nvSpPr>
        <p:spPr>
          <a:xfrm>
            <a:off x="6518575" y="198870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F04758D5-B617-DCCC-8334-8A53ADD71DD7}"/>
              </a:ext>
            </a:extLst>
          </p:cNvPr>
          <p:cNvSpPr/>
          <p:nvPr/>
        </p:nvSpPr>
        <p:spPr>
          <a:xfrm>
            <a:off x="7329044" y="2119313"/>
            <a:ext cx="1602581" cy="288132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A0331F00-F62D-4CB8-62ED-A7C7CBBE45BE}"/>
              </a:ext>
            </a:extLst>
          </p:cNvPr>
          <p:cNvSpPr/>
          <p:nvPr/>
        </p:nvSpPr>
        <p:spPr>
          <a:xfrm>
            <a:off x="8402146" y="2011312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보고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BC57598-BACA-A345-D152-50C4C3B65D5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8DCF350-A625-C08A-B668-3174D4ACFC85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사역보고 등록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F6C8EDB-AE18-B544-E75A-FA908BD103CB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C6F72AB2-DF17-D4CA-9868-0D8665E7FF47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835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657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7172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사역보고 등록을 한 내용을 조회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조회 할 정보를 입력합니다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검색버튼을 클릭하여 검색합니다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인쇄버튼을 클릭하여 보고서를 인쇄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EA873AE-6F08-017C-DE50-E7E462EB6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4"/>
          <a:stretch/>
        </p:blipFill>
        <p:spPr>
          <a:xfrm>
            <a:off x="2661425" y="548998"/>
            <a:ext cx="9010300" cy="439721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보고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BC57598-BACA-A345-D152-50C4C3B65D5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8DCF350-A625-C08A-B668-3174D4ACFC85}"/>
              </a:ext>
            </a:extLst>
          </p:cNvPr>
          <p:cNvSpPr txBox="1"/>
          <p:nvPr/>
        </p:nvSpPr>
        <p:spPr>
          <a:xfrm>
            <a:off x="255425" y="4173048"/>
            <a:ext cx="1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사역보고 조회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F6C8EDB-AE18-B544-E75A-FA908BD103CB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C3CD546A-7D80-24FC-C251-55781DE3A477}"/>
              </a:ext>
            </a:extLst>
          </p:cNvPr>
          <p:cNvCxnSpPr>
            <a:cxnSpLocks/>
          </p:cNvCxnSpPr>
          <p:nvPr/>
        </p:nvCxnSpPr>
        <p:spPr>
          <a:xfrm>
            <a:off x="255425" y="4542380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E7B7A9E-CBBA-C588-A281-6A5849BC6125}"/>
              </a:ext>
            </a:extLst>
          </p:cNvPr>
          <p:cNvSpPr/>
          <p:nvPr/>
        </p:nvSpPr>
        <p:spPr>
          <a:xfrm>
            <a:off x="3694143" y="1057270"/>
            <a:ext cx="744451" cy="1706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2FC56E05-1765-3166-ED24-611C6560FF68}"/>
              </a:ext>
            </a:extLst>
          </p:cNvPr>
          <p:cNvSpPr/>
          <p:nvPr/>
        </p:nvSpPr>
        <p:spPr>
          <a:xfrm>
            <a:off x="4162889" y="103460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FF5A5D1A-B1F9-900F-0CC6-DD74C1B36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24" t="20220" r="80307" b="76267"/>
          <a:stretch/>
        </p:blipFill>
        <p:spPr>
          <a:xfrm>
            <a:off x="5010314" y="917213"/>
            <a:ext cx="1181755" cy="278667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8C4D632B-032C-48F0-1400-0B7181A2177D}"/>
              </a:ext>
            </a:extLst>
          </p:cNvPr>
          <p:cNvCxnSpPr>
            <a:stCxn id="38" idx="1"/>
            <a:endCxn id="22" idx="3"/>
          </p:cNvCxnSpPr>
          <p:nvPr/>
        </p:nvCxnSpPr>
        <p:spPr>
          <a:xfrm flipH="1">
            <a:off x="4438594" y="1056547"/>
            <a:ext cx="571720" cy="86053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6D258D3F-D95B-949B-C7A2-C4970B671762}"/>
              </a:ext>
            </a:extLst>
          </p:cNvPr>
          <p:cNvSpPr/>
          <p:nvPr/>
        </p:nvSpPr>
        <p:spPr>
          <a:xfrm>
            <a:off x="3021751" y="1823992"/>
            <a:ext cx="1209674" cy="116304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495E42C2-7C20-514F-FA9B-84FBED89A2B9}"/>
              </a:ext>
            </a:extLst>
          </p:cNvPr>
          <p:cNvSpPr/>
          <p:nvPr/>
        </p:nvSpPr>
        <p:spPr>
          <a:xfrm>
            <a:off x="3064614" y="3050382"/>
            <a:ext cx="1128712" cy="16668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2D23E47E-5FB3-124C-0319-9484D945574F}"/>
              </a:ext>
            </a:extLst>
          </p:cNvPr>
          <p:cNvSpPr/>
          <p:nvPr/>
        </p:nvSpPr>
        <p:spPr>
          <a:xfrm>
            <a:off x="10937026" y="1092200"/>
            <a:ext cx="292100" cy="13573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7C7D7ECE-256E-DF6E-51FF-0CC78D7D4A25}"/>
              </a:ext>
            </a:extLst>
          </p:cNvPr>
          <p:cNvSpPr/>
          <p:nvPr/>
        </p:nvSpPr>
        <p:spPr>
          <a:xfrm>
            <a:off x="10750271" y="103460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404E948B-0605-32E1-4FFB-456E04530E6A}"/>
              </a:ext>
            </a:extLst>
          </p:cNvPr>
          <p:cNvSpPr/>
          <p:nvPr/>
        </p:nvSpPr>
        <p:spPr>
          <a:xfrm>
            <a:off x="4162889" y="171315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6C22BA96-E497-98B2-D8B0-096A86506950}"/>
              </a:ext>
            </a:extLst>
          </p:cNvPr>
          <p:cNvSpPr/>
          <p:nvPr/>
        </p:nvSpPr>
        <p:spPr>
          <a:xfrm>
            <a:off x="4162889" y="3025478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150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메뉴는 구역보고서를 입력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기본 정보를 입력해주세요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*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표시가 있는 부분은 필수 입력을 해 주셔야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다음 버튼을 클릭하여 추가 정보 입력 화면으로 넘어갑니다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D808CAB-F41F-C2B4-D13D-2D838E398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/>
          <a:stretch/>
        </p:blipFill>
        <p:spPr>
          <a:xfrm>
            <a:off x="2661425" y="549000"/>
            <a:ext cx="9000000" cy="438664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보고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BC57598-BACA-A345-D152-50C4C3B65D5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8DCF350-A625-C08A-B668-3174D4ACFC85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구역보고서 등록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F6C8EDB-AE18-B544-E75A-FA908BD103CB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6655BA8-70B3-F479-9AD4-E19E42877025}"/>
              </a:ext>
            </a:extLst>
          </p:cNvPr>
          <p:cNvSpPr/>
          <p:nvPr/>
        </p:nvSpPr>
        <p:spPr>
          <a:xfrm>
            <a:off x="3688993" y="1231100"/>
            <a:ext cx="744451" cy="1706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E87BE01C-8760-9FD3-E77F-19DBB3DAB83C}"/>
              </a:ext>
            </a:extLst>
          </p:cNvPr>
          <p:cNvSpPr/>
          <p:nvPr/>
        </p:nvSpPr>
        <p:spPr>
          <a:xfrm>
            <a:off x="4157739" y="120843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CAAD4381-44E5-FAAA-681C-6C1E87AEE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4" t="23959" r="80346" b="72231"/>
          <a:stretch/>
        </p:blipFill>
        <p:spPr>
          <a:xfrm>
            <a:off x="3454408" y="1758557"/>
            <a:ext cx="1213620" cy="307680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F4ED7118-E253-B368-E441-634818D70D0A}"/>
              </a:ext>
            </a:extLst>
          </p:cNvPr>
          <p:cNvCxnSpPr>
            <a:cxnSpLocks/>
            <a:stCxn id="33" idx="0"/>
            <a:endCxn id="30" idx="2"/>
          </p:cNvCxnSpPr>
          <p:nvPr/>
        </p:nvCxnSpPr>
        <p:spPr>
          <a:xfrm flipV="1">
            <a:off x="4061218" y="1401760"/>
            <a:ext cx="1" cy="356797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4ECAE788-8C78-1421-3E58-4E9E70246420}"/>
              </a:ext>
            </a:extLst>
          </p:cNvPr>
          <p:cNvSpPr/>
          <p:nvPr/>
        </p:nvSpPr>
        <p:spPr>
          <a:xfrm>
            <a:off x="5423516" y="2042160"/>
            <a:ext cx="3458579" cy="23469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A47C80D2-BB7B-FB0F-DD36-601A0C6CE72D}"/>
              </a:ext>
            </a:extLst>
          </p:cNvPr>
          <p:cNvSpPr/>
          <p:nvPr/>
        </p:nvSpPr>
        <p:spPr>
          <a:xfrm>
            <a:off x="7053425" y="195823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46EF1485-52D5-75F1-7309-F35E41B7E17A}"/>
              </a:ext>
            </a:extLst>
          </p:cNvPr>
          <p:cNvSpPr/>
          <p:nvPr/>
        </p:nvSpPr>
        <p:spPr>
          <a:xfrm>
            <a:off x="8541100" y="4538663"/>
            <a:ext cx="340995" cy="16906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1DD1E586-87CC-3348-8647-D77ABF990F94}"/>
              </a:ext>
            </a:extLst>
          </p:cNvPr>
          <p:cNvSpPr/>
          <p:nvPr/>
        </p:nvSpPr>
        <p:spPr>
          <a:xfrm>
            <a:off x="8355175" y="450902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557F7F48-AAB4-A2EE-DC09-84E143CB650D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843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출석 체크를 해주시면 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체크를 하지 않으면 결석입니다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□ 해당 칸을 클릭하면 검색된 전체인원이 출석으로 체크 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결석사유를 기록하고 싶으신 경우 해당 칸을 마우스 왼쪽 버튼 클릭하면 메뉴가 나타납니다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결석사유칸에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결석사유를 기록하거나 이미 결석사유를 정리 해 놓은 목록을 선택합니다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출결체크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완료를 하셨으면 하단으로 스크롤바 내려서 우측의 저장버튼을 클릭하여 작업을 완료합니다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A82802F-6F61-E1F7-6335-2B200DD6C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5"/>
          <a:stretch/>
        </p:blipFill>
        <p:spPr>
          <a:xfrm>
            <a:off x="2661425" y="548999"/>
            <a:ext cx="9000000" cy="438044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C077CD5-0D17-CDA2-253A-2E092688BD00}"/>
              </a:ext>
            </a:extLst>
          </p:cNvPr>
          <p:cNvSpPr/>
          <p:nvPr/>
        </p:nvSpPr>
        <p:spPr>
          <a:xfrm>
            <a:off x="7517163" y="2281238"/>
            <a:ext cx="468312" cy="125301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F51DE20-939D-E231-78BB-647B3347331D}"/>
              </a:ext>
            </a:extLst>
          </p:cNvPr>
          <p:cNvSpPr/>
          <p:nvPr/>
        </p:nvSpPr>
        <p:spPr>
          <a:xfrm>
            <a:off x="7928324" y="2428874"/>
            <a:ext cx="739775" cy="1574801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D394B1F2-DD5D-2EC8-F497-9D0F5C720FB6}"/>
              </a:ext>
            </a:extLst>
          </p:cNvPr>
          <p:cNvSpPr/>
          <p:nvPr/>
        </p:nvSpPr>
        <p:spPr>
          <a:xfrm>
            <a:off x="7517163" y="2137568"/>
            <a:ext cx="468312" cy="14366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FF1CD623-9554-B954-543D-30048A414466}"/>
              </a:ext>
            </a:extLst>
          </p:cNvPr>
          <p:cNvSpPr/>
          <p:nvPr/>
        </p:nvSpPr>
        <p:spPr>
          <a:xfrm>
            <a:off x="8111631" y="233973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50B3B632-CF5E-D235-89F7-91F96B7310D3}"/>
              </a:ext>
            </a:extLst>
          </p:cNvPr>
          <p:cNvSpPr/>
          <p:nvPr/>
        </p:nvSpPr>
        <p:spPr>
          <a:xfrm>
            <a:off x="7427319" y="233973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3F1D37E5-B5E0-1E42-0271-44CDD1AFB110}"/>
              </a:ext>
            </a:extLst>
          </p:cNvPr>
          <p:cNvSpPr/>
          <p:nvPr/>
        </p:nvSpPr>
        <p:spPr>
          <a:xfrm>
            <a:off x="7427319" y="2101402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보고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BC57598-BACA-A345-D152-50C4C3B65D5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8DCF350-A625-C08A-B668-3174D4ACFC85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구역보고서 등록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50D54739-E9B2-D30D-B37C-451CF61538F9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F6C8EDB-AE18-B544-E75A-FA908BD103CB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324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헤딩 메뉴는 구역보고서를 조회 및 인쇄를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조회 할 정보를 입력합니다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검색버튼을 클릭하여 검색합니다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인쇄버튼을 클릭하여 보고서를 인쇄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0649017-7563-2CD3-5753-E216A27E9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/>
          <a:stretch/>
        </p:blipFill>
        <p:spPr>
          <a:xfrm>
            <a:off x="2661425" y="549000"/>
            <a:ext cx="9000000" cy="438664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B8B6D887-27ED-AD1C-2502-421DF5FEA6C0}"/>
              </a:ext>
            </a:extLst>
          </p:cNvPr>
          <p:cNvSpPr/>
          <p:nvPr/>
        </p:nvSpPr>
        <p:spPr>
          <a:xfrm>
            <a:off x="3688993" y="1419217"/>
            <a:ext cx="744451" cy="1706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230E67CE-2B48-2689-8551-A39BD303D556}"/>
              </a:ext>
            </a:extLst>
          </p:cNvPr>
          <p:cNvSpPr/>
          <p:nvPr/>
        </p:nvSpPr>
        <p:spPr>
          <a:xfrm>
            <a:off x="4195839" y="139654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746416D6-1819-88D6-813D-017861C79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85" t="27770" r="80316" b="68567"/>
          <a:stretch/>
        </p:blipFill>
        <p:spPr>
          <a:xfrm>
            <a:off x="4792275" y="869258"/>
            <a:ext cx="1656500" cy="400863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23042BCB-AEDE-5C27-861E-376C858CEABB}"/>
              </a:ext>
            </a:extLst>
          </p:cNvPr>
          <p:cNvCxnSpPr>
            <a:stCxn id="33" idx="1"/>
            <a:endCxn id="30" idx="3"/>
          </p:cNvCxnSpPr>
          <p:nvPr/>
        </p:nvCxnSpPr>
        <p:spPr>
          <a:xfrm flipH="1">
            <a:off x="4433444" y="1069690"/>
            <a:ext cx="358831" cy="434857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256BA4A0-72E0-6EF7-AE2E-C67EAC61DBFB}"/>
              </a:ext>
            </a:extLst>
          </p:cNvPr>
          <p:cNvSpPr/>
          <p:nvPr/>
        </p:nvSpPr>
        <p:spPr>
          <a:xfrm>
            <a:off x="3030888" y="1850231"/>
            <a:ext cx="1164951" cy="112395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3DCFCB1C-8AA9-6BA2-2A40-91493CED7298}"/>
              </a:ext>
            </a:extLst>
          </p:cNvPr>
          <p:cNvSpPr/>
          <p:nvPr/>
        </p:nvSpPr>
        <p:spPr>
          <a:xfrm>
            <a:off x="3785561" y="174158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CCBCE891-B0DE-D25E-A17F-4A32697905A2}"/>
              </a:ext>
            </a:extLst>
          </p:cNvPr>
          <p:cNvSpPr/>
          <p:nvPr/>
        </p:nvSpPr>
        <p:spPr>
          <a:xfrm>
            <a:off x="3071369" y="3048001"/>
            <a:ext cx="1124470" cy="163864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8E04ADE7-BE0E-B145-092C-4E610F64C481}"/>
              </a:ext>
            </a:extLst>
          </p:cNvPr>
          <p:cNvSpPr/>
          <p:nvPr/>
        </p:nvSpPr>
        <p:spPr>
          <a:xfrm>
            <a:off x="3785561" y="3018535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F56F989F-81C1-F4F2-0C13-98D3D5B49348}"/>
              </a:ext>
            </a:extLst>
          </p:cNvPr>
          <p:cNvSpPr/>
          <p:nvPr/>
        </p:nvSpPr>
        <p:spPr>
          <a:xfrm>
            <a:off x="10938580" y="1099461"/>
            <a:ext cx="274284" cy="124502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F397071F-0630-EF86-D5AB-FD64A7697037}"/>
              </a:ext>
            </a:extLst>
          </p:cNvPr>
          <p:cNvSpPr/>
          <p:nvPr/>
        </p:nvSpPr>
        <p:spPr>
          <a:xfrm>
            <a:off x="11159675" y="1053712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보고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2BC57598-BACA-A345-D152-50C4C3B65D5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8DCF350-A625-C08A-B668-3174D4ACFC85}"/>
              </a:ext>
            </a:extLst>
          </p:cNvPr>
          <p:cNvSpPr txBox="1"/>
          <p:nvPr/>
        </p:nvSpPr>
        <p:spPr>
          <a:xfrm>
            <a:off x="255425" y="4173048"/>
            <a:ext cx="162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구역보고서 조회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50D54739-E9B2-D30D-B37C-451CF61538F9}"/>
              </a:ext>
            </a:extLst>
          </p:cNvPr>
          <p:cNvCxnSpPr>
            <a:cxnSpLocks/>
          </p:cNvCxnSpPr>
          <p:nvPr/>
        </p:nvCxnSpPr>
        <p:spPr>
          <a:xfrm>
            <a:off x="255425" y="4511602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F6C8EDB-AE18-B544-E75A-FA908BD103CB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128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6575" y="549000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4156"/>
            <a:ext cx="9000000" cy="13748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로그인이 되었으면 사용 할 해당 프로그램을 선택해주세요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1) </a:t>
            </a:r>
            <a:r>
              <a:rPr lang="ko-KR" altLang="en-US" sz="12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교적</a:t>
            </a:r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재정 모두 접근이 가능한 분이 아닌 경우 접근이 가능한 부분만 표시됩니다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9DABABF-9210-B42B-0765-72FA9CDFC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8"/>
          <a:stretch/>
        </p:blipFill>
        <p:spPr>
          <a:xfrm>
            <a:off x="2661425" y="549000"/>
            <a:ext cx="9000000" cy="438515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로그인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317007A-5D76-5D77-1796-18AF44C09DB2}"/>
              </a:ext>
            </a:extLst>
          </p:cNvPr>
          <p:cNvSpPr/>
          <p:nvPr/>
        </p:nvSpPr>
        <p:spPr>
          <a:xfrm>
            <a:off x="7855299" y="2797175"/>
            <a:ext cx="1974851" cy="46672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9EB24B10-E0A5-24D3-1074-58BB216AF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27" t="56132" r="20383" b="34470"/>
          <a:stretch/>
        </p:blipFill>
        <p:spPr>
          <a:xfrm>
            <a:off x="3397517" y="3263900"/>
            <a:ext cx="4000670" cy="943294"/>
          </a:xfrm>
          <a:prstGeom prst="rect">
            <a:avLst/>
          </a:prstGeom>
          <a:ln w="28575">
            <a:solidFill>
              <a:srgbClr val="26BBAA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xmlns="" id="{F71BB1A8-BEAF-C208-BAA6-4F811F27A10A}"/>
              </a:ext>
            </a:extLst>
          </p:cNvPr>
          <p:cNvCxnSpPr>
            <a:stCxn id="15" idx="3"/>
            <a:endCxn id="14" idx="2"/>
          </p:cNvCxnSpPr>
          <p:nvPr/>
        </p:nvCxnSpPr>
        <p:spPr>
          <a:xfrm flipV="1">
            <a:off x="7398187" y="3263900"/>
            <a:ext cx="1444538" cy="471647"/>
          </a:xfrm>
          <a:prstGeom prst="bentConnector2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330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메뉴는 교인의 심방내용을 기록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기본 정보를 입력해주세요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*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표시가 있는 부분은 필수 입력을 해 주셔야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다음 버튼을 클릭하여 추가 정보 입력 화면으로 넘어갑니다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C5349AD-B1CB-0309-CD91-202C3D08E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90"/>
          <a:stretch/>
        </p:blipFill>
        <p:spPr>
          <a:xfrm>
            <a:off x="2661425" y="548999"/>
            <a:ext cx="9000000" cy="439283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심방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3289E1EE-8430-427A-26AD-AEA73A1619F2}"/>
              </a:ext>
            </a:extLst>
          </p:cNvPr>
          <p:cNvSpPr/>
          <p:nvPr/>
        </p:nvSpPr>
        <p:spPr>
          <a:xfrm>
            <a:off x="4093806" y="876293"/>
            <a:ext cx="744451" cy="1706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DB64760F-A133-465C-AE06-F306459DB418}"/>
              </a:ext>
            </a:extLst>
          </p:cNvPr>
          <p:cNvSpPr/>
          <p:nvPr/>
        </p:nvSpPr>
        <p:spPr>
          <a:xfrm>
            <a:off x="4562552" y="853623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6CC55FCF-CF1C-A40D-75CA-B21284D6A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5" t="16555" r="76051" b="79928"/>
          <a:stretch/>
        </p:blipFill>
        <p:spPr>
          <a:xfrm>
            <a:off x="3780099" y="1636359"/>
            <a:ext cx="1371864" cy="322089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9A65487E-5309-A5E0-6A81-85AEF44841F3}"/>
              </a:ext>
            </a:extLst>
          </p:cNvPr>
          <p:cNvCxnSpPr>
            <a:stCxn id="36" idx="0"/>
          </p:cNvCxnSpPr>
          <p:nvPr/>
        </p:nvCxnSpPr>
        <p:spPr>
          <a:xfrm flipV="1">
            <a:off x="4466031" y="1046953"/>
            <a:ext cx="0" cy="589406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490D84B3-6C90-D4C3-8050-E26CFF2F1C0C}"/>
              </a:ext>
            </a:extLst>
          </p:cNvPr>
          <p:cNvSpPr/>
          <p:nvPr/>
        </p:nvSpPr>
        <p:spPr>
          <a:xfrm>
            <a:off x="5602639" y="2072081"/>
            <a:ext cx="3383872" cy="191269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C751862E-CEAA-E02C-C0C1-9546FE2E99D7}"/>
              </a:ext>
            </a:extLst>
          </p:cNvPr>
          <p:cNvSpPr/>
          <p:nvPr/>
        </p:nvSpPr>
        <p:spPr>
          <a:xfrm>
            <a:off x="7053425" y="1958448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7A557A29-C205-00C9-392A-C231CB87D667}"/>
              </a:ext>
            </a:extLst>
          </p:cNvPr>
          <p:cNvSpPr/>
          <p:nvPr/>
        </p:nvSpPr>
        <p:spPr>
          <a:xfrm>
            <a:off x="8576025" y="4127500"/>
            <a:ext cx="352425" cy="15485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1D96E818-B8DF-730C-08D1-DF8BDC820026}"/>
              </a:ext>
            </a:extLst>
          </p:cNvPr>
          <p:cNvSpPr/>
          <p:nvPr/>
        </p:nvSpPr>
        <p:spPr>
          <a:xfrm>
            <a:off x="8404387" y="409138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32B852DF-170E-1520-A74B-96ABA8A134D2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92E6D76-6132-E240-567C-A443EDCDD2BE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심방 등록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6A19E51B-465B-11E1-C779-31EB38BB1C84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xmlns="" id="{7E35A990-6763-9382-51ED-73031ADA8580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472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추가 정보를 입력해주세요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저장 버튼을 클릭하여 작업을 완료합니다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B7F5CFF-7BFB-F46B-D103-F3544826CA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90"/>
          <a:stretch/>
        </p:blipFill>
        <p:spPr>
          <a:xfrm>
            <a:off x="2661425" y="548999"/>
            <a:ext cx="9000000" cy="439283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48C5119C-EEA4-F541-0210-DB26F66927AC}"/>
              </a:ext>
            </a:extLst>
          </p:cNvPr>
          <p:cNvSpPr/>
          <p:nvPr/>
        </p:nvSpPr>
        <p:spPr>
          <a:xfrm>
            <a:off x="5602639" y="2072081"/>
            <a:ext cx="3383872" cy="1656957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50668706-FF35-A64D-3DAF-6A9C1FEBA50D}"/>
              </a:ext>
            </a:extLst>
          </p:cNvPr>
          <p:cNvSpPr/>
          <p:nvPr/>
        </p:nvSpPr>
        <p:spPr>
          <a:xfrm>
            <a:off x="8576819" y="3810000"/>
            <a:ext cx="350044" cy="14423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6900AE91-996C-E1A8-67FD-52A60C5F0682}"/>
              </a:ext>
            </a:extLst>
          </p:cNvPr>
          <p:cNvSpPr/>
          <p:nvPr/>
        </p:nvSpPr>
        <p:spPr>
          <a:xfrm>
            <a:off x="7053425" y="1958448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654F4499-A9A0-C0C4-6EAC-35DF2FDA8069}"/>
              </a:ext>
            </a:extLst>
          </p:cNvPr>
          <p:cNvSpPr/>
          <p:nvPr/>
        </p:nvSpPr>
        <p:spPr>
          <a:xfrm>
            <a:off x="8400914" y="377411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심방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32B852DF-170E-1520-A74B-96ABA8A134D2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92E6D76-6132-E240-567C-A443EDCDD2BE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심방 등록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6A19E51B-465B-11E1-C779-31EB38BB1C84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xmlns="" id="{7E35A990-6763-9382-51ED-73031ADA8580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252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헤딩 메뉴는 기도 제목을 입력 및 조회를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신규 등록 버튼을 클릭합니다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정보를 입력합니다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저장 버튼을 클릭하여 작업을 완료합니다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B213A38D-09D3-4912-C4A2-319FEAAFD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93"/>
          <a:stretch/>
        </p:blipFill>
        <p:spPr>
          <a:xfrm>
            <a:off x="2661425" y="548999"/>
            <a:ext cx="9000000" cy="437812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F0CCD154-C49A-AB27-333A-4B8321962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19" t="24141" r="75973" b="72347"/>
          <a:stretch/>
        </p:blipFill>
        <p:spPr>
          <a:xfrm>
            <a:off x="5116730" y="936624"/>
            <a:ext cx="1428751" cy="339505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A2DD8E3A-D065-E7F8-3841-41348B247972}"/>
              </a:ext>
            </a:extLst>
          </p:cNvPr>
          <p:cNvSpPr/>
          <p:nvPr/>
        </p:nvSpPr>
        <p:spPr>
          <a:xfrm>
            <a:off x="4093806" y="1243004"/>
            <a:ext cx="744451" cy="1706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0527C604-0E59-1353-4876-5A58DC6A5957}"/>
              </a:ext>
            </a:extLst>
          </p:cNvPr>
          <p:cNvSpPr/>
          <p:nvPr/>
        </p:nvSpPr>
        <p:spPr>
          <a:xfrm>
            <a:off x="4562552" y="122033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24EC77DF-1521-7352-DF9A-5EAD5565FC6E}"/>
              </a:ext>
            </a:extLst>
          </p:cNvPr>
          <p:cNvCxnSpPr>
            <a:cxnSpLocks/>
            <a:stCxn id="55" idx="1"/>
            <a:endCxn id="56" idx="3"/>
          </p:cNvCxnSpPr>
          <p:nvPr/>
        </p:nvCxnSpPr>
        <p:spPr>
          <a:xfrm flipH="1">
            <a:off x="4838257" y="1106377"/>
            <a:ext cx="278473" cy="221957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97C09E3E-9105-7035-E400-95C8A9B838D9}"/>
              </a:ext>
            </a:extLst>
          </p:cNvPr>
          <p:cNvSpPr/>
          <p:nvPr/>
        </p:nvSpPr>
        <p:spPr>
          <a:xfrm>
            <a:off x="8265010" y="1078706"/>
            <a:ext cx="361816" cy="145257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xmlns="" id="{D07C5D34-5C45-C9C8-A413-8F64C26BE71E}"/>
              </a:ext>
            </a:extLst>
          </p:cNvPr>
          <p:cNvSpPr/>
          <p:nvPr/>
        </p:nvSpPr>
        <p:spPr>
          <a:xfrm>
            <a:off x="8093199" y="104333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7857DB6A-9EAF-DA90-14DD-1AFEB9485B42}"/>
              </a:ext>
            </a:extLst>
          </p:cNvPr>
          <p:cNvSpPr/>
          <p:nvPr/>
        </p:nvSpPr>
        <p:spPr>
          <a:xfrm>
            <a:off x="8704909" y="1300162"/>
            <a:ext cx="2779416" cy="1900237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77B3C929-842B-94A2-BD85-1B1D5D6B0C3D}"/>
              </a:ext>
            </a:extLst>
          </p:cNvPr>
          <p:cNvSpPr/>
          <p:nvPr/>
        </p:nvSpPr>
        <p:spPr>
          <a:xfrm>
            <a:off x="11031888" y="1078706"/>
            <a:ext cx="240506" cy="145257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3FA674F5-AD78-EEB7-E8FB-4FFF7B8BC29E}"/>
              </a:ext>
            </a:extLst>
          </p:cNvPr>
          <p:cNvSpPr/>
          <p:nvPr/>
        </p:nvSpPr>
        <p:spPr>
          <a:xfrm>
            <a:off x="10853068" y="104333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9FD68FD4-8153-FD8F-2E5B-1806E7F48F25}"/>
              </a:ext>
            </a:extLst>
          </p:cNvPr>
          <p:cNvSpPr/>
          <p:nvPr/>
        </p:nvSpPr>
        <p:spPr>
          <a:xfrm>
            <a:off x="9948193" y="1169556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심방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xmlns="" id="{12DB0EB2-C201-2DF6-3D6E-441D67E63261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28473A98-D75D-AFEE-5466-12CDBDF7D74A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기도 제목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ABDE1F0F-D1FB-FDE8-F523-3FC6B5EC90EE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xmlns="" id="{E8A574F9-F48E-6BC2-46C7-F261F22B4960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948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130850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136000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조회 할 정보를 입력합니다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검색버튼을 클릭하여 검색합니다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인쇄버튼을 클릭하여 보고서를 인쇄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7FE5285-37A0-A3B8-1F9A-124C73243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/>
          <a:stretch/>
        </p:blipFill>
        <p:spPr>
          <a:xfrm>
            <a:off x="2130850" y="549000"/>
            <a:ext cx="9010300" cy="439166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82BCBECD-342C-3836-AAD1-DF4A76F4B5D8}"/>
              </a:ext>
            </a:extLst>
          </p:cNvPr>
          <p:cNvSpPr/>
          <p:nvPr/>
        </p:nvSpPr>
        <p:spPr>
          <a:xfrm>
            <a:off x="2500313" y="1850231"/>
            <a:ext cx="1164951" cy="2121694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20978160-D41C-1E4B-942A-F6C57DBA8AEC}"/>
              </a:ext>
            </a:extLst>
          </p:cNvPr>
          <p:cNvSpPr/>
          <p:nvPr/>
        </p:nvSpPr>
        <p:spPr>
          <a:xfrm>
            <a:off x="3254986" y="174158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0ADB4652-D48D-6928-14E4-B08337CAF341}"/>
              </a:ext>
            </a:extLst>
          </p:cNvPr>
          <p:cNvSpPr/>
          <p:nvPr/>
        </p:nvSpPr>
        <p:spPr>
          <a:xfrm>
            <a:off x="2540794" y="4038601"/>
            <a:ext cx="1124470" cy="163864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BEE67799-8D4F-B16B-6216-D34BE3C6F8CC}"/>
              </a:ext>
            </a:extLst>
          </p:cNvPr>
          <p:cNvSpPr/>
          <p:nvPr/>
        </p:nvSpPr>
        <p:spPr>
          <a:xfrm>
            <a:off x="3254986" y="4009135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1E803AEC-EE02-38A2-AAD7-E9122F79C02B}"/>
              </a:ext>
            </a:extLst>
          </p:cNvPr>
          <p:cNvSpPr/>
          <p:nvPr/>
        </p:nvSpPr>
        <p:spPr>
          <a:xfrm>
            <a:off x="10341769" y="1088231"/>
            <a:ext cx="280987" cy="14763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236BAE1F-CC89-0541-498B-F9AB16BBFD8F}"/>
              </a:ext>
            </a:extLst>
          </p:cNvPr>
          <p:cNvSpPr/>
          <p:nvPr/>
        </p:nvSpPr>
        <p:spPr>
          <a:xfrm>
            <a:off x="10149073" y="1044955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심방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AD2F1AEE-F470-0EC7-F875-4D88655819BD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C458CEE-9791-E09F-8288-FACE04B5218D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기도 제목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F27CD629-4510-1FEC-E571-E828D5C9F4C7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194FA8A-8836-DEE6-0A06-A9550D4D0EC5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161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130850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136000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메뉴는 교인의 교육을 등록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기본 정보를 입력해주세요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*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표시가 있는 부분은 필수 입력을 해 주셔야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다음 버튼을 클릭하여 추가 정보 입력 화면으로 넘어갑니다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3DA6972-3E06-3E05-130F-ADB7876223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/>
          <a:stretch/>
        </p:blipFill>
        <p:spPr>
          <a:xfrm>
            <a:off x="2130850" y="549000"/>
            <a:ext cx="9000000" cy="438664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7FD815-CFA3-324B-F030-B1A2E36DBC28}"/>
              </a:ext>
            </a:extLst>
          </p:cNvPr>
          <p:cNvSpPr/>
          <p:nvPr/>
        </p:nvSpPr>
        <p:spPr>
          <a:xfrm>
            <a:off x="3951375" y="864385"/>
            <a:ext cx="744451" cy="1706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E3D2E399-2807-5CD6-EA3D-C9947ACF5254}"/>
              </a:ext>
            </a:extLst>
          </p:cNvPr>
          <p:cNvSpPr/>
          <p:nvPr/>
        </p:nvSpPr>
        <p:spPr>
          <a:xfrm>
            <a:off x="4293912" y="841715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FEE12CC4-4BFF-4A70-9022-0F084E511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71" t="16729" r="71659" b="79948"/>
          <a:stretch/>
        </p:blipFill>
        <p:spPr>
          <a:xfrm>
            <a:off x="2483670" y="1026219"/>
            <a:ext cx="1092649" cy="243727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C1CBE6AE-17B3-D494-D50B-EEA7FF6B1570}"/>
              </a:ext>
            </a:extLst>
          </p:cNvPr>
          <p:cNvCxnSpPr>
            <a:stCxn id="36" idx="3"/>
            <a:endCxn id="21" idx="1"/>
          </p:cNvCxnSpPr>
          <p:nvPr/>
        </p:nvCxnSpPr>
        <p:spPr>
          <a:xfrm flipV="1">
            <a:off x="3576319" y="949715"/>
            <a:ext cx="375056" cy="198368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7AB3A22D-2DD5-2EBA-6E1C-6C8748F9B8DD}"/>
              </a:ext>
            </a:extLst>
          </p:cNvPr>
          <p:cNvSpPr/>
          <p:nvPr/>
        </p:nvSpPr>
        <p:spPr>
          <a:xfrm>
            <a:off x="5072064" y="2072081"/>
            <a:ext cx="3383872" cy="82351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C8703F0-E3C5-4CC2-AE79-36FA6BAB5C53}"/>
              </a:ext>
            </a:extLst>
          </p:cNvPr>
          <p:cNvSpPr/>
          <p:nvPr/>
        </p:nvSpPr>
        <p:spPr>
          <a:xfrm>
            <a:off x="8046244" y="2979269"/>
            <a:ext cx="350044" cy="14423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77458BDC-C49A-F88E-BC15-D43C237C8CD4}"/>
              </a:ext>
            </a:extLst>
          </p:cNvPr>
          <p:cNvSpPr/>
          <p:nvPr/>
        </p:nvSpPr>
        <p:spPr>
          <a:xfrm>
            <a:off x="6522850" y="1958448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9CA72F14-5CE2-93E5-5FFA-D024D26D9088}"/>
              </a:ext>
            </a:extLst>
          </p:cNvPr>
          <p:cNvSpPr/>
          <p:nvPr/>
        </p:nvSpPr>
        <p:spPr>
          <a:xfrm>
            <a:off x="7870339" y="2943388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교육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AD2F1AEE-F470-0EC7-F875-4D88655819BD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C458CEE-9791-E09F-8288-FACE04B5218D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교육 등록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F27CD629-4510-1FEC-E571-E828D5C9F4C7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194FA8A-8836-DEE6-0A06-A9550D4D0EC5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9960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추가 정보를 입력해주세요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저장 버튼을 클릭하여 작업을 완료합니다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1511DCD-BC8A-DD09-9C6E-F9D0B7DF3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90"/>
          <a:stretch/>
        </p:blipFill>
        <p:spPr>
          <a:xfrm>
            <a:off x="2661425" y="548999"/>
            <a:ext cx="9010300" cy="439786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B07515AC-397C-243F-5207-6CCBBCE3846E}"/>
              </a:ext>
            </a:extLst>
          </p:cNvPr>
          <p:cNvSpPr/>
          <p:nvPr/>
        </p:nvSpPr>
        <p:spPr>
          <a:xfrm>
            <a:off x="5602639" y="2072081"/>
            <a:ext cx="3383872" cy="124261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71EF0538-21E0-6356-E0FE-BD0D63B2BCE5}"/>
              </a:ext>
            </a:extLst>
          </p:cNvPr>
          <p:cNvSpPr/>
          <p:nvPr/>
        </p:nvSpPr>
        <p:spPr>
          <a:xfrm>
            <a:off x="8576819" y="3399062"/>
            <a:ext cx="350044" cy="14423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30D9D326-CDD7-2AE6-BBC0-878AE570E7D1}"/>
              </a:ext>
            </a:extLst>
          </p:cNvPr>
          <p:cNvSpPr/>
          <p:nvPr/>
        </p:nvSpPr>
        <p:spPr>
          <a:xfrm>
            <a:off x="7053425" y="1958448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4164F6BE-BB76-78EA-21BA-5182A2F6F3DD}"/>
              </a:ext>
            </a:extLst>
          </p:cNvPr>
          <p:cNvSpPr/>
          <p:nvPr/>
        </p:nvSpPr>
        <p:spPr>
          <a:xfrm>
            <a:off x="8400914" y="3363181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교육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AD2F1AEE-F470-0EC7-F875-4D88655819BD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C458CEE-9791-E09F-8288-FACE04B5218D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교육 등록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F27CD629-4510-1FEC-E571-E828D5C9F4C7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194FA8A-8836-DEE6-0A06-A9550D4D0EC5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51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메뉴는 교육받은 교인들의 명단을 조회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조회 할 정보를 입력합니다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검색버튼을 클릭하여 검색합니다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551CD5B-3340-2FDC-DBE5-44CC3140E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4"/>
          <a:stretch/>
        </p:blipFill>
        <p:spPr>
          <a:xfrm>
            <a:off x="2661425" y="548999"/>
            <a:ext cx="9000000" cy="439218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B9CB3106-820C-0FA8-4363-FF83149784B0}"/>
              </a:ext>
            </a:extLst>
          </p:cNvPr>
          <p:cNvSpPr/>
          <p:nvPr/>
        </p:nvSpPr>
        <p:spPr>
          <a:xfrm>
            <a:off x="4481950" y="1054885"/>
            <a:ext cx="744451" cy="1706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4EB79867-A42A-6839-3EA6-A3966979AADC}"/>
              </a:ext>
            </a:extLst>
          </p:cNvPr>
          <p:cNvSpPr/>
          <p:nvPr/>
        </p:nvSpPr>
        <p:spPr>
          <a:xfrm>
            <a:off x="4824487" y="1032215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267FB0E1-B784-B18B-DB0A-999E1882C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44" t="20395" r="71685" b="76153"/>
          <a:stretch/>
        </p:blipFill>
        <p:spPr>
          <a:xfrm>
            <a:off x="5568938" y="882146"/>
            <a:ext cx="1295399" cy="300138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7077E7DB-1CD5-12B7-9636-E37769824631}"/>
              </a:ext>
            </a:extLst>
          </p:cNvPr>
          <p:cNvCxnSpPr>
            <a:stCxn id="33" idx="1"/>
            <a:endCxn id="21" idx="3"/>
          </p:cNvCxnSpPr>
          <p:nvPr/>
        </p:nvCxnSpPr>
        <p:spPr>
          <a:xfrm flipH="1">
            <a:off x="5226401" y="1032215"/>
            <a:ext cx="342537" cy="108000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C6681123-9039-24ED-C3A1-AE002A0ADBA7}"/>
              </a:ext>
            </a:extLst>
          </p:cNvPr>
          <p:cNvSpPr/>
          <p:nvPr/>
        </p:nvSpPr>
        <p:spPr>
          <a:xfrm>
            <a:off x="3016601" y="1823991"/>
            <a:ext cx="1209674" cy="2662283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6658830B-7682-465A-9F1D-D50D36CD0AFE}"/>
              </a:ext>
            </a:extLst>
          </p:cNvPr>
          <p:cNvSpPr/>
          <p:nvPr/>
        </p:nvSpPr>
        <p:spPr>
          <a:xfrm>
            <a:off x="3059464" y="4553141"/>
            <a:ext cx="1128712" cy="16668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102F5234-0772-CC7B-56D0-BFE327D0F031}"/>
              </a:ext>
            </a:extLst>
          </p:cNvPr>
          <p:cNvSpPr/>
          <p:nvPr/>
        </p:nvSpPr>
        <p:spPr>
          <a:xfrm>
            <a:off x="4157739" y="171315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93BA26E7-58D3-10AF-6EB2-7B0DDBD8F9FD}"/>
              </a:ext>
            </a:extLst>
          </p:cNvPr>
          <p:cNvSpPr/>
          <p:nvPr/>
        </p:nvSpPr>
        <p:spPr>
          <a:xfrm>
            <a:off x="4157739" y="452823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교육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AD2F1AEE-F470-0EC7-F875-4D88655819BD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C458CEE-9791-E09F-8288-FACE04B5218D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교육 조회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F27CD629-4510-1FEC-E571-E828D5C9F4C7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194FA8A-8836-DEE6-0A06-A9550D4D0EC5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692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메뉴는 교인의 봉사내역을 등록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기본 정보를 입력해주세요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*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표시가 있는 부분은 필수 입력을 해 주셔야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저장 버튼을 클릭하여 작업을 완료합니다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E0197A7-E71D-EB20-CB8C-4EA648464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4"/>
          <a:stretch/>
        </p:blipFill>
        <p:spPr>
          <a:xfrm>
            <a:off x="2661425" y="548999"/>
            <a:ext cx="9000000" cy="43921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3F14B819-4E5A-5832-0EB6-577D6BB9B778}"/>
              </a:ext>
            </a:extLst>
          </p:cNvPr>
          <p:cNvSpPr/>
          <p:nvPr/>
        </p:nvSpPr>
        <p:spPr>
          <a:xfrm>
            <a:off x="4874856" y="864385"/>
            <a:ext cx="744451" cy="1706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DE8C26AA-03A2-17AF-742C-CC7EDFB354A3}"/>
              </a:ext>
            </a:extLst>
          </p:cNvPr>
          <p:cNvSpPr/>
          <p:nvPr/>
        </p:nvSpPr>
        <p:spPr>
          <a:xfrm>
            <a:off x="5217393" y="841715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235476C7-94F1-EAF8-1EAA-C92D3C336D75}"/>
              </a:ext>
            </a:extLst>
          </p:cNvPr>
          <p:cNvSpPr/>
          <p:nvPr/>
        </p:nvSpPr>
        <p:spPr>
          <a:xfrm>
            <a:off x="5602639" y="2072081"/>
            <a:ext cx="3383872" cy="1247382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A58D47B-91C5-955A-4D96-649567EED808}"/>
              </a:ext>
            </a:extLst>
          </p:cNvPr>
          <p:cNvSpPr/>
          <p:nvPr/>
        </p:nvSpPr>
        <p:spPr>
          <a:xfrm>
            <a:off x="8576819" y="3387709"/>
            <a:ext cx="350044" cy="14423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EADC67FB-FD35-D34C-6353-E76CEC473BD8}"/>
              </a:ext>
            </a:extLst>
          </p:cNvPr>
          <p:cNvSpPr/>
          <p:nvPr/>
        </p:nvSpPr>
        <p:spPr>
          <a:xfrm>
            <a:off x="7053425" y="1958448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FEEE20B0-A1D6-311C-1B55-EFAED36F94C0}"/>
              </a:ext>
            </a:extLst>
          </p:cNvPr>
          <p:cNvSpPr/>
          <p:nvPr/>
        </p:nvSpPr>
        <p:spPr>
          <a:xfrm>
            <a:off x="8400914" y="3351828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26CA7514-5ED6-EC87-5876-4B1E1CA7A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9" t="16520" r="67161" b="79816"/>
          <a:stretch/>
        </p:blipFill>
        <p:spPr>
          <a:xfrm>
            <a:off x="5035900" y="1374968"/>
            <a:ext cx="1384936" cy="33724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0C6529F0-9F7D-7B16-60EC-20B159EE0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9" t="16520" r="67161" b="79816"/>
          <a:stretch/>
        </p:blipFill>
        <p:spPr>
          <a:xfrm>
            <a:off x="3027387" y="1123139"/>
            <a:ext cx="1329463" cy="323733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3DB4438A-145E-012D-A1AA-AEDB22C29B17}"/>
              </a:ext>
            </a:extLst>
          </p:cNvPr>
          <p:cNvCxnSpPr>
            <a:stCxn id="31" idx="3"/>
            <a:endCxn id="18" idx="1"/>
          </p:cNvCxnSpPr>
          <p:nvPr/>
        </p:nvCxnSpPr>
        <p:spPr>
          <a:xfrm flipV="1">
            <a:off x="4356850" y="949715"/>
            <a:ext cx="518006" cy="335291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봉사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A3A694B8-EAEA-4D54-2B43-7BD68022D5D5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FA740F7-F4A7-3E41-0E59-8CE453D6923E}"/>
              </a:ext>
            </a:extLst>
          </p:cNvPr>
          <p:cNvSpPr txBox="1"/>
          <p:nvPr/>
        </p:nvSpPr>
        <p:spPr>
          <a:xfrm>
            <a:off x="255425" y="4173048"/>
            <a:ext cx="162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봉사자 등록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37B9997B-4B29-4ADB-F875-ED2260ECDB8C}"/>
              </a:ext>
            </a:extLst>
          </p:cNvPr>
          <p:cNvCxnSpPr>
            <a:cxnSpLocks/>
          </p:cNvCxnSpPr>
          <p:nvPr/>
        </p:nvCxnSpPr>
        <p:spPr>
          <a:xfrm>
            <a:off x="255425" y="4511602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7AF0AD9F-3905-892B-31A7-F6005FC153CC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313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메뉴는 교인들의 봉사 명단을 조회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조회 할 정보를 입력합니다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검색버튼을 클릭하여 검색합니다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활동여부 상황을 활동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(Y)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로 할 것인지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비활동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(N)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으로 할 것인지 선택을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검색된 목록을 인쇄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47A04BD-D2BA-4C9D-7520-022D72629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4"/>
          <a:stretch/>
        </p:blipFill>
        <p:spPr>
          <a:xfrm>
            <a:off x="2661425" y="548999"/>
            <a:ext cx="9010300" cy="439721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534AA08A-EDCF-5BD6-CF77-D38095E2637F}"/>
              </a:ext>
            </a:extLst>
          </p:cNvPr>
          <p:cNvSpPr/>
          <p:nvPr/>
        </p:nvSpPr>
        <p:spPr>
          <a:xfrm>
            <a:off x="4874856" y="1069172"/>
            <a:ext cx="744451" cy="1706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B31D9447-7522-9190-677D-4575C7779AF6}"/>
              </a:ext>
            </a:extLst>
          </p:cNvPr>
          <p:cNvSpPr/>
          <p:nvPr/>
        </p:nvSpPr>
        <p:spPr>
          <a:xfrm>
            <a:off x="5276925" y="1046502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1B42EA68-B3D2-70B4-3AE7-FAD4EC865D49}"/>
              </a:ext>
            </a:extLst>
          </p:cNvPr>
          <p:cNvSpPr/>
          <p:nvPr/>
        </p:nvSpPr>
        <p:spPr>
          <a:xfrm>
            <a:off x="3016601" y="1823991"/>
            <a:ext cx="1209674" cy="167485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915141C9-F034-CD5B-9003-88C376966AE4}"/>
              </a:ext>
            </a:extLst>
          </p:cNvPr>
          <p:cNvSpPr/>
          <p:nvPr/>
        </p:nvSpPr>
        <p:spPr>
          <a:xfrm>
            <a:off x="3059464" y="3533481"/>
            <a:ext cx="1128712" cy="16668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06E561DE-F6FD-66E5-8E45-461D200790D5}"/>
              </a:ext>
            </a:extLst>
          </p:cNvPr>
          <p:cNvSpPr/>
          <p:nvPr/>
        </p:nvSpPr>
        <p:spPr>
          <a:xfrm>
            <a:off x="4157739" y="171315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4BF46ADB-EC8C-C41E-D736-D2D8B3E27502}"/>
              </a:ext>
            </a:extLst>
          </p:cNvPr>
          <p:cNvSpPr/>
          <p:nvPr/>
        </p:nvSpPr>
        <p:spPr>
          <a:xfrm>
            <a:off x="4157739" y="350857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6ABC1CC3-4A90-1D41-64DE-7EBAF7382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61" t="20172" r="67146" b="76218"/>
          <a:stretch/>
        </p:blipFill>
        <p:spPr>
          <a:xfrm>
            <a:off x="6021375" y="889233"/>
            <a:ext cx="1276927" cy="304815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FAF6D195-B6BC-BB86-89E5-41C8FC5446DA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5619307" y="1041641"/>
            <a:ext cx="402068" cy="112861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4B87DA48-DBAF-082C-1BD8-BC2E7A667008}"/>
              </a:ext>
            </a:extLst>
          </p:cNvPr>
          <p:cNvSpPr/>
          <p:nvPr/>
        </p:nvSpPr>
        <p:spPr>
          <a:xfrm>
            <a:off x="10827100" y="1090996"/>
            <a:ext cx="390526" cy="152017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738EA869-F112-09F2-D645-F16D18907012}"/>
              </a:ext>
            </a:extLst>
          </p:cNvPr>
          <p:cNvSpPr/>
          <p:nvPr/>
        </p:nvSpPr>
        <p:spPr>
          <a:xfrm>
            <a:off x="10646541" y="105900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652BD56-E2CC-E9E0-3F13-B7350B393B60}"/>
              </a:ext>
            </a:extLst>
          </p:cNvPr>
          <p:cNvSpPr/>
          <p:nvPr/>
        </p:nvSpPr>
        <p:spPr>
          <a:xfrm>
            <a:off x="9948419" y="1090996"/>
            <a:ext cx="264319" cy="152017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925C2A9D-818E-7EBC-F0E2-B95EA2D407D8}"/>
              </a:ext>
            </a:extLst>
          </p:cNvPr>
          <p:cNvSpPr/>
          <p:nvPr/>
        </p:nvSpPr>
        <p:spPr>
          <a:xfrm>
            <a:off x="9769492" y="105900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봉사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A3A694B8-EAEA-4D54-2B43-7BD68022D5D5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FA740F7-F4A7-3E41-0E59-8CE453D6923E}"/>
              </a:ext>
            </a:extLst>
          </p:cNvPr>
          <p:cNvSpPr txBox="1"/>
          <p:nvPr/>
        </p:nvSpPr>
        <p:spPr>
          <a:xfrm>
            <a:off x="255425" y="4173048"/>
            <a:ext cx="162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봉사자 조회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37B9997B-4B29-4ADB-F875-ED2260ECDB8C}"/>
              </a:ext>
            </a:extLst>
          </p:cNvPr>
          <p:cNvCxnSpPr>
            <a:cxnSpLocks/>
          </p:cNvCxnSpPr>
          <p:nvPr/>
        </p:nvCxnSpPr>
        <p:spPr>
          <a:xfrm>
            <a:off x="255425" y="4511602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7AF0AD9F-3905-892B-31A7-F6005FC153CC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238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5888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71038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메뉴는 다양한 통계를 확인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조회 할 정보를 입력합니다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검색버튼을 클릭하여 검색합니다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C34B47B-011C-4C43-14E8-9A9228C1F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4"/>
          <a:stretch/>
        </p:blipFill>
        <p:spPr>
          <a:xfrm>
            <a:off x="2671038" y="548998"/>
            <a:ext cx="8994850" cy="4389674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E08C5E14-1B7C-4B33-019F-B1A9F86DAC3D}"/>
              </a:ext>
            </a:extLst>
          </p:cNvPr>
          <p:cNvSpPr/>
          <p:nvPr/>
        </p:nvSpPr>
        <p:spPr>
          <a:xfrm>
            <a:off x="5281750" y="869147"/>
            <a:ext cx="744451" cy="1706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7B5158C2-CF07-5E2D-4953-4528C0F6CCBB}"/>
              </a:ext>
            </a:extLst>
          </p:cNvPr>
          <p:cNvSpPr/>
          <p:nvPr/>
        </p:nvSpPr>
        <p:spPr>
          <a:xfrm>
            <a:off x="5683819" y="84647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2EFDE3E3-8C01-EA36-6D91-866264A7FB91}"/>
              </a:ext>
            </a:extLst>
          </p:cNvPr>
          <p:cNvSpPr/>
          <p:nvPr/>
        </p:nvSpPr>
        <p:spPr>
          <a:xfrm>
            <a:off x="3021064" y="1823991"/>
            <a:ext cx="1209674" cy="115542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26A5994-F287-293B-E03F-50FC086D42B0}"/>
              </a:ext>
            </a:extLst>
          </p:cNvPr>
          <p:cNvSpPr/>
          <p:nvPr/>
        </p:nvSpPr>
        <p:spPr>
          <a:xfrm>
            <a:off x="3063927" y="3018415"/>
            <a:ext cx="1128712" cy="16668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FE6F5AE6-2728-AE0D-A199-054C638008ED}"/>
              </a:ext>
            </a:extLst>
          </p:cNvPr>
          <p:cNvSpPr/>
          <p:nvPr/>
        </p:nvSpPr>
        <p:spPr>
          <a:xfrm>
            <a:off x="4162202" y="171315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CA2DA2AE-AFB5-33F1-5B8E-24AA668392A5}"/>
              </a:ext>
            </a:extLst>
          </p:cNvPr>
          <p:cNvSpPr/>
          <p:nvPr/>
        </p:nvSpPr>
        <p:spPr>
          <a:xfrm>
            <a:off x="4162202" y="2993511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통계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A3A694B8-EAEA-4D54-2B43-7BD68022D5D5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FA740F7-F4A7-3E41-0E59-8CE453D6923E}"/>
              </a:ext>
            </a:extLst>
          </p:cNvPr>
          <p:cNvSpPr txBox="1"/>
          <p:nvPr/>
        </p:nvSpPr>
        <p:spPr>
          <a:xfrm>
            <a:off x="255425" y="4173048"/>
            <a:ext cx="162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통계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37B9997B-4B29-4ADB-F875-ED2260ECDB8C}"/>
              </a:ext>
            </a:extLst>
          </p:cNvPr>
          <p:cNvCxnSpPr>
            <a:cxnSpLocks/>
          </p:cNvCxnSpPr>
          <p:nvPr/>
        </p:nvCxnSpPr>
        <p:spPr>
          <a:xfrm>
            <a:off x="255425" y="4511602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7AF0AD9F-3905-892B-31A7-F6005FC153CC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149562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350"/>
          </a:p>
        </p:txBody>
      </p:sp>
      <p:sp>
        <p:nvSpPr>
          <p:cNvPr id="5" name="직사각형 4"/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457200" indent="-457200">
              <a:buFont typeface="+mj-ea"/>
              <a:buAutoNum type="circleNumDbPlain"/>
              <a:defRPr lang="ko-KR" altLang="en-US"/>
            </a:pPr>
            <a:endParaRPr lang="en-US" altLang="ko-KR" sz="1400">
              <a:solidFill>
                <a:schemeClr val="tx1"/>
              </a:solidFill>
              <a:latin typeface="나눔고딕OTF"/>
              <a:ea typeface="나눔고딕OTF"/>
            </a:endParaRPr>
          </a:p>
        </p:txBody>
      </p:sp>
      <p:grpSp>
        <p:nvGrpSpPr>
          <p:cNvPr id="7" name="그룹 6"/>
          <p:cNvGrpSpPr/>
          <p:nvPr/>
        </p:nvGrpSpPr>
        <p:grpSpPr>
          <a:xfrm rot="0"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/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 altLang="en-US"/>
              </a:pPr>
              <a:r>
                <a:rPr xmlns:mc="http://schemas.openxmlformats.org/markup-compatibility/2006" xmlns:hp="http://schemas.haansoft.com/office/presentation/8.0" lang="ko-KR" altLang="en-US" sz="2400" mc:Ignorable="hp" hp:hslEmbossed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rial Black"/>
                  <a:ea typeface="나눔고딕 ExtraBold"/>
                </a:rPr>
                <a:t>처음</a:t>
              </a:r>
              <a:endParaRPr xmlns:mc="http://schemas.openxmlformats.org/markup-compatibility/2006" xmlns:hp="http://schemas.haansoft.com/office/presentation/8.0" lang="ko-KR" altLang="en-US" sz="2400" mc:Ignorable="hp" hp:hslEmbossed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Black"/>
                <a:ea typeface="나눔고딕 ExtraBold"/>
              </a:endParaRPr>
            </a:p>
            <a:p>
              <a:pPr algn="ctr">
                <a:defRPr lang="ko-KR" altLang="en-US"/>
              </a:pPr>
              <a:r>
                <a:rPr xmlns:mc="http://schemas.openxmlformats.org/markup-compatibility/2006" xmlns:hp="http://schemas.haansoft.com/office/presentation/8.0" lang="ko-KR" altLang="en-US" sz="2400" mc:Ignorable="hp" hp:hslEmbossed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Arial Black"/>
                  <a:ea typeface="나눔고딕 ExtraBold"/>
                </a:rPr>
                <a:t>화면</a:t>
              </a:r>
              <a:endParaRPr xmlns:mc="http://schemas.openxmlformats.org/markup-compatibility/2006" xmlns:hp="http://schemas.haansoft.com/office/presentation/8.0" lang="ko-KR" altLang="en-US" sz="2400" mc:Ignorable="hp" hp:hslEmbossed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Black"/>
                <a:ea typeface="나눔고딕 ExtraBold"/>
              </a:endParaRPr>
            </a:p>
          </p:txBody>
        </p:sp>
        <p:sp>
          <p:nvSpPr>
            <p:cNvPr id="23" name="자유형: 도형 22"/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sz="1350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5" name="직선 연결선 44"/>
          <p:cNvCxnSpPr/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55425" y="4173048"/>
            <a:ext cx="1617190" cy="568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16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My Memo/Diary</a:t>
            </a:r>
            <a:endParaRPr xmlns:mc="http://schemas.openxmlformats.org/markup-compatibility/2006" xmlns:hp="http://schemas.haansoft.com/office/presentation/8.0" lang="en-US" altLang="ko-KR" sz="1600" mc:Ignorable="hp" hp:hslEmbossed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9910"/>
          <a:stretch>
            <a:fillRect/>
          </a:stretch>
        </p:blipFill>
        <p:spPr>
          <a:xfrm>
            <a:off x="2661425" y="548999"/>
            <a:ext cx="9000000" cy="4392051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905561" y="697706"/>
            <a:ext cx="3974664" cy="159592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656275" y="857250"/>
            <a:ext cx="244088" cy="161163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2656275" y="4754879"/>
            <a:ext cx="244088" cy="18075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608320" y="2621281"/>
            <a:ext cx="3154679" cy="31242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608320" y="3061811"/>
            <a:ext cx="3154679" cy="448151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1127581" y="1185863"/>
            <a:ext cx="369094" cy="16192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0539866" y="650081"/>
            <a:ext cx="1131084" cy="232163"/>
          </a:xfrm>
          <a:prstGeom prst="rect">
            <a:avLst/>
          </a:prstGeom>
          <a:noFill/>
          <a:ln w="28575" algn="ctr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1379993" y="551450"/>
            <a:ext cx="281431" cy="14625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0463214" y="551450"/>
            <a:ext cx="920630" cy="14625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514893" y="1243514"/>
            <a:ext cx="756000" cy="330517"/>
          </a:xfrm>
          <a:prstGeom prst="rect">
            <a:avLst/>
          </a:prstGeom>
          <a:solidFill>
            <a:schemeClr val="bg1"/>
          </a:solidFill>
          <a:ln w="28575">
            <a:solidFill>
              <a:srgbClr val="2ebba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나눔고딕OTF"/>
                <a:ea typeface="나눔고딕OTF"/>
              </a:rPr>
              <a:t>메뉴바</a:t>
            </a:r>
            <a:endParaRPr lang="ko-KR" altLang="en-US" sz="1200">
              <a:solidFill>
                <a:schemeClr val="tx1"/>
              </a:solidFill>
              <a:latin typeface="나눔고딕OTF"/>
              <a:ea typeface="나눔고딕OTF"/>
            </a:endParaRPr>
          </a:p>
        </p:txBody>
      </p:sp>
      <p:cxnSp>
        <p:nvCxnSpPr>
          <p:cNvPr id="15" name="직선 화살표 연결선 14"/>
          <p:cNvCxnSpPr>
            <a:stCxn id="13" idx="0"/>
            <a:endCxn id="30" idx="2"/>
          </p:cNvCxnSpPr>
          <p:nvPr/>
        </p:nvCxnSpPr>
        <p:spPr>
          <a:xfrm flipV="1">
            <a:off x="4892893" y="857298"/>
            <a:ext cx="0" cy="386216"/>
          </a:xfrm>
          <a:prstGeom prst="straightConnector1">
            <a:avLst/>
          </a:prstGeom>
          <a:ln w="28575">
            <a:solidFill>
              <a:srgbClr val="2e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343448" y="1497830"/>
            <a:ext cx="756111" cy="330517"/>
          </a:xfrm>
          <a:prstGeom prst="rect">
            <a:avLst/>
          </a:prstGeom>
          <a:solidFill>
            <a:schemeClr val="bg1"/>
          </a:solidFill>
          <a:ln w="28575">
            <a:solidFill>
              <a:srgbClr val="2ebba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나눔고딕OTF"/>
                <a:ea typeface="나눔고딕OTF"/>
              </a:rPr>
              <a:t>조직목록</a:t>
            </a:r>
            <a:endParaRPr lang="ko-KR" altLang="en-US" sz="1200">
              <a:solidFill>
                <a:schemeClr val="tx1"/>
              </a:solidFill>
              <a:latin typeface="나눔고딕OTF"/>
              <a:ea typeface="나눔고딕OTF"/>
            </a:endParaRPr>
          </a:p>
        </p:txBody>
      </p:sp>
      <p:cxnSp>
        <p:nvCxnSpPr>
          <p:cNvPr id="18" name="직선 화살표 연결선 17"/>
          <p:cNvCxnSpPr>
            <a:stCxn id="52" idx="1"/>
            <a:endCxn id="40" idx="3"/>
          </p:cNvCxnSpPr>
          <p:nvPr/>
        </p:nvCxnSpPr>
        <p:spPr>
          <a:xfrm flipH="1" flipV="1">
            <a:off x="2900363" y="1663065"/>
            <a:ext cx="443085" cy="24"/>
          </a:xfrm>
          <a:prstGeom prst="straightConnector1">
            <a:avLst/>
          </a:prstGeom>
          <a:ln w="28575">
            <a:solidFill>
              <a:srgbClr val="2e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4496494" y="2612232"/>
            <a:ext cx="756111" cy="330517"/>
          </a:xfrm>
          <a:prstGeom prst="rect">
            <a:avLst/>
          </a:prstGeom>
          <a:solidFill>
            <a:schemeClr val="bg1"/>
          </a:solidFill>
          <a:ln w="28575">
            <a:solidFill>
              <a:srgbClr val="2ebba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나눔고딕OTF"/>
                <a:ea typeface="나눔고딕OTF"/>
              </a:rPr>
              <a:t>교인검색</a:t>
            </a:r>
            <a:endParaRPr lang="ko-KR" altLang="en-US" sz="1200">
              <a:solidFill>
                <a:schemeClr val="tx1"/>
              </a:solidFill>
              <a:latin typeface="나눔고딕OTF"/>
              <a:ea typeface="나눔고딕OTF"/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5248320" y="2777491"/>
            <a:ext cx="360000" cy="0"/>
          </a:xfrm>
          <a:prstGeom prst="straightConnector1">
            <a:avLst/>
          </a:prstGeom>
          <a:ln w="28575">
            <a:solidFill>
              <a:srgbClr val="2e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496494" y="3125631"/>
            <a:ext cx="756111" cy="330517"/>
          </a:xfrm>
          <a:prstGeom prst="rect">
            <a:avLst/>
          </a:prstGeom>
          <a:solidFill>
            <a:schemeClr val="bg1"/>
          </a:solidFill>
          <a:ln w="28575">
            <a:solidFill>
              <a:srgbClr val="2ebba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나눔고딕OTF"/>
                <a:ea typeface="나눔고딕OTF"/>
              </a:rPr>
              <a:t>퀵메뉴</a:t>
            </a:r>
            <a:endParaRPr lang="ko-KR" altLang="en-US" sz="1200">
              <a:solidFill>
                <a:schemeClr val="tx1"/>
              </a:solidFill>
              <a:latin typeface="나눔고딕OTF"/>
              <a:ea typeface="나눔고딕OTF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5248320" y="3285886"/>
            <a:ext cx="360000" cy="0"/>
          </a:xfrm>
          <a:prstGeom prst="straightConnector1">
            <a:avLst/>
          </a:prstGeom>
          <a:ln w="28575">
            <a:solidFill>
              <a:srgbClr val="2e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0006320" y="1104662"/>
            <a:ext cx="756111" cy="330517"/>
          </a:xfrm>
          <a:prstGeom prst="rect">
            <a:avLst/>
          </a:prstGeom>
          <a:solidFill>
            <a:schemeClr val="bg1"/>
          </a:solidFill>
          <a:ln w="28575">
            <a:solidFill>
              <a:srgbClr val="2ebba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나눔고딕OTF"/>
                <a:ea typeface="나눔고딕OTF"/>
              </a:rPr>
              <a:t>대시보드</a:t>
            </a:r>
            <a:endParaRPr lang="ko-KR" altLang="en-US" sz="1200">
              <a:solidFill>
                <a:schemeClr val="tx1"/>
              </a:solidFill>
              <a:latin typeface="나눔고딕OTF"/>
              <a:ea typeface="나눔고딕OTF"/>
            </a:endParaRPr>
          </a:p>
        </p:txBody>
      </p:sp>
      <p:cxnSp>
        <p:nvCxnSpPr>
          <p:cNvPr id="63" name="직선 화살표 연결선 62"/>
          <p:cNvCxnSpPr/>
          <p:nvPr/>
        </p:nvCxnSpPr>
        <p:spPr>
          <a:xfrm flipV="1">
            <a:off x="10762431" y="1268174"/>
            <a:ext cx="360000" cy="3095"/>
          </a:xfrm>
          <a:prstGeom prst="straightConnector1">
            <a:avLst/>
          </a:prstGeom>
          <a:ln w="28575">
            <a:solidFill>
              <a:srgbClr val="2e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8411889" y="612243"/>
            <a:ext cx="756111" cy="330517"/>
          </a:xfrm>
          <a:prstGeom prst="rect">
            <a:avLst/>
          </a:prstGeom>
          <a:solidFill>
            <a:schemeClr val="bg1"/>
          </a:solidFill>
          <a:ln w="28575">
            <a:solidFill>
              <a:srgbClr val="2ebba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나눔고딕OTF"/>
                <a:ea typeface="나눔고딕OTF"/>
              </a:rPr>
              <a:t>교인검색</a:t>
            </a:r>
            <a:endParaRPr lang="ko-KR" altLang="en-US" sz="1200">
              <a:solidFill>
                <a:schemeClr val="tx1"/>
              </a:solidFill>
              <a:latin typeface="나눔고딕OTF"/>
              <a:ea typeface="나눔고딕OTF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9168000" y="777502"/>
            <a:ext cx="360000" cy="0"/>
          </a:xfrm>
          <a:prstGeom prst="straightConnector1">
            <a:avLst/>
          </a:prstGeom>
          <a:ln w="28575">
            <a:solidFill>
              <a:srgbClr val="2e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9946208" y="1663065"/>
            <a:ext cx="1154211" cy="330517"/>
          </a:xfrm>
          <a:prstGeom prst="rect">
            <a:avLst/>
          </a:prstGeom>
          <a:solidFill>
            <a:schemeClr val="bg1"/>
          </a:solidFill>
          <a:ln w="28575">
            <a:solidFill>
              <a:srgbClr val="2ebba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나눔고딕OTF"/>
                <a:ea typeface="나눔고딕OTF"/>
              </a:rPr>
              <a:t>교적 색상 변경</a:t>
            </a:r>
            <a:endParaRPr lang="ko-KR" altLang="en-US" sz="1200">
              <a:solidFill>
                <a:schemeClr val="tx1"/>
              </a:solidFill>
              <a:latin typeface="나눔고딕OTF"/>
              <a:ea typeface="나눔고딕OTF"/>
            </a:endParaRPr>
          </a:p>
        </p:txBody>
      </p:sp>
      <p:cxnSp>
        <p:nvCxnSpPr>
          <p:cNvPr id="89" name="연결선: 꺾임 88"/>
          <p:cNvCxnSpPr>
            <a:stCxn id="77" idx="3"/>
            <a:endCxn id="50" idx="2"/>
          </p:cNvCxnSpPr>
          <p:nvPr/>
        </p:nvCxnSpPr>
        <p:spPr>
          <a:xfrm flipV="1">
            <a:off x="11100419" y="697705"/>
            <a:ext cx="420290" cy="1130619"/>
          </a:xfrm>
          <a:prstGeom prst="bentConnector2">
            <a:avLst/>
          </a:prstGeom>
          <a:ln w="28575">
            <a:solidFill>
              <a:srgbClr val="2e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7938560" y="1104662"/>
            <a:ext cx="1582658" cy="330517"/>
          </a:xfrm>
          <a:prstGeom prst="rect">
            <a:avLst/>
          </a:prstGeom>
          <a:solidFill>
            <a:schemeClr val="bg1"/>
          </a:solidFill>
          <a:ln w="28575">
            <a:solidFill>
              <a:srgbClr val="2ebba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나눔고딕OTF"/>
                <a:ea typeface="나눔고딕OTF"/>
              </a:rPr>
              <a:t>암호변경 및 로그아웃</a:t>
            </a:r>
            <a:endParaRPr lang="ko-KR" altLang="en-US" sz="1200">
              <a:solidFill>
                <a:schemeClr val="tx1"/>
              </a:solidFill>
              <a:latin typeface="나눔고딕OTF"/>
              <a:ea typeface="나눔고딕OTF"/>
            </a:endParaRPr>
          </a:p>
        </p:txBody>
      </p:sp>
      <p:cxnSp>
        <p:nvCxnSpPr>
          <p:cNvPr id="92" name="연결선: 꺾임 91"/>
          <p:cNvCxnSpPr>
            <a:stCxn id="90" idx="3"/>
            <a:endCxn id="51" idx="1"/>
          </p:cNvCxnSpPr>
          <p:nvPr/>
        </p:nvCxnSpPr>
        <p:spPr>
          <a:xfrm flipV="1">
            <a:off x="9521218" y="624578"/>
            <a:ext cx="941996" cy="645343"/>
          </a:xfrm>
          <a:prstGeom prst="bentConnector3">
            <a:avLst>
              <a:gd name="adj1" fmla="val 33013"/>
            </a:avLst>
          </a:prstGeom>
          <a:ln w="28575">
            <a:solidFill>
              <a:srgbClr val="2e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rcRect l="76310" t="13100" r="12570" b="83970"/>
          <a:stretch>
            <a:fillRect/>
          </a:stretch>
        </p:blipFill>
        <p:spPr>
          <a:xfrm>
            <a:off x="9534137" y="701846"/>
            <a:ext cx="1000126" cy="142875"/>
          </a:xfrm>
          <a:prstGeom prst="rect">
            <a:avLst/>
          </a:prstGeom>
          <a:ln w="28575">
            <a:solidFill>
              <a:srgbClr val="2ebbaa"/>
            </a:solidFill>
          </a:ln>
        </p:spPr>
      </p:pic>
      <p:sp>
        <p:nvSpPr>
          <p:cNvPr id="95" name="직사각형 94"/>
          <p:cNvSpPr/>
          <p:nvPr/>
        </p:nvSpPr>
        <p:spPr>
          <a:xfrm>
            <a:off x="3121905" y="3676245"/>
            <a:ext cx="1088966" cy="330517"/>
          </a:xfrm>
          <a:prstGeom prst="rect">
            <a:avLst/>
          </a:prstGeom>
          <a:solidFill>
            <a:schemeClr val="bg1"/>
          </a:solidFill>
          <a:ln w="28575">
            <a:solidFill>
              <a:srgbClr val="2ebba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>
                <a:solidFill>
                  <a:schemeClr val="tx1"/>
                </a:solidFill>
                <a:latin typeface="나눔고딕OTF"/>
                <a:ea typeface="나눔고딕OTF"/>
              </a:rPr>
              <a:t>화면모드 전환</a:t>
            </a:r>
            <a:endParaRPr lang="ko-KR" altLang="en-US" sz="1200">
              <a:solidFill>
                <a:schemeClr val="tx1"/>
              </a:solidFill>
              <a:latin typeface="나눔고딕OTF"/>
              <a:ea typeface="나눔고딕OTF"/>
            </a:endParaRPr>
          </a:p>
        </p:txBody>
      </p:sp>
      <p:cxnSp>
        <p:nvCxnSpPr>
          <p:cNvPr id="97" name="연결선: 꺾임 96"/>
          <p:cNvCxnSpPr>
            <a:stCxn id="95" idx="1"/>
            <a:endCxn id="41" idx="0"/>
          </p:cNvCxnSpPr>
          <p:nvPr/>
        </p:nvCxnSpPr>
        <p:spPr>
          <a:xfrm rot="10800000" flipV="1">
            <a:off x="2778319" y="3841503"/>
            <a:ext cx="343586" cy="913375"/>
          </a:xfrm>
          <a:prstGeom prst="bentConnector2">
            <a:avLst/>
          </a:prstGeom>
          <a:ln w="28575">
            <a:solidFill>
              <a:srgbClr val="2e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2661425" y="4934155"/>
            <a:ext cx="9000000" cy="13748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solidFill>
                  <a:schemeClr val="tx1"/>
                </a:solidFill>
                <a:latin typeface="나눔고딕OTF"/>
                <a:ea typeface="나눔고딕OTF"/>
              </a:rPr>
              <a:t>로그인 후 첫 화면 입니다</a:t>
            </a:r>
            <a:r>
              <a:rPr lang="en-US" altLang="ko-KR" sz="1400">
                <a:solidFill>
                  <a:schemeClr val="tx1"/>
                </a:solidFill>
                <a:latin typeface="나눔고딕OTF"/>
                <a:ea typeface="나눔고딕OTF"/>
              </a:rPr>
              <a:t>.</a:t>
            </a:r>
            <a:endParaRPr lang="en-US" altLang="ko-KR" sz="1400">
              <a:solidFill>
                <a:schemeClr val="tx1"/>
              </a:solidFill>
              <a:latin typeface="나눔고딕OTF"/>
              <a:ea typeface="나눔고딕OTF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solidFill>
                  <a:schemeClr val="tx1"/>
                </a:solidFill>
                <a:latin typeface="나눔고딕OTF"/>
                <a:ea typeface="나눔고딕OTF"/>
              </a:rPr>
              <a:t>빨간 네모 안에 위치한 가장 우측의 톱니바퀴 모양(프로그램 설정) 아이콘을 눌러주세요.</a:t>
            </a:r>
            <a:endParaRPr lang="ko-KR" altLang="en-US" sz="1400">
              <a:solidFill>
                <a:schemeClr val="tx1"/>
              </a:solidFill>
              <a:latin typeface="나눔고딕OTF"/>
              <a:ea typeface="나눔고딕OTF"/>
            </a:endParaRPr>
          </a:p>
        </p:txBody>
      </p:sp>
      <p:cxnSp>
        <p:nvCxnSpPr>
          <p:cNvPr id="101" name="연결선: 꺾임 88"/>
          <p:cNvCxnSpPr/>
          <p:nvPr/>
        </p:nvCxnSpPr>
        <p:spPr>
          <a:xfrm rot="5400000" flipH="1" flipV="1">
            <a:off x="9515921" y="2020328"/>
            <a:ext cx="2728574" cy="478841"/>
          </a:xfrm>
          <a:prstGeom prst="bentConnector3">
            <a:avLst>
              <a:gd name="adj1" fmla="val 50000"/>
            </a:avLst>
          </a:prstGeom>
          <a:ln w="28575">
            <a:solidFill>
              <a:srgbClr val="2e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타원 48"/>
          <p:cNvSpPr/>
          <p:nvPr/>
        </p:nvSpPr>
        <p:spPr>
          <a:xfrm>
            <a:off x="10516132" y="359512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>
                <a:latin typeface="나눔고딕OTF ExtraBold"/>
                <a:ea typeface="나눔고딕OTF ExtraBold"/>
              </a:rPr>
              <a:t>1</a:t>
            </a:r>
            <a:endParaRPr lang="ko-KR" altLang="en-US" sz="1400">
              <a:latin typeface="나눔고딕OTF ExtraBold"/>
              <a:ea typeface="나눔고딕OTF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5888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888" y="548999"/>
            <a:ext cx="9000000" cy="435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71038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매뉴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</a:t>
            </a:r>
            <a:r>
              <a:rPr lang="ko-KR" altLang="en-US" sz="14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통해 엑셀로 데이터를 일괄 입력 할 수 있습니다</a:t>
            </a:r>
            <a:r>
              <a:rPr lang="en-US" altLang="ko-KR" sz="14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en-US" altLang="ko-KR" sz="1400" dirty="0" smtClean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입력 하시고 싶은 데이터를 선택해 주세요 예시는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교적</a:t>
            </a:r>
            <a:r>
              <a:rPr lang="ko-KR" altLang="en-US" sz="14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데이터 입력을 들겠습니다</a:t>
            </a:r>
            <a:r>
              <a:rPr lang="en-US" altLang="ko-KR" sz="14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샘플 엑셀을 다운 받아 주세요 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E08C5E14-1B7C-4B33-019F-B1A9F86DAC3D}"/>
              </a:ext>
            </a:extLst>
          </p:cNvPr>
          <p:cNvSpPr/>
          <p:nvPr/>
        </p:nvSpPr>
        <p:spPr>
          <a:xfrm>
            <a:off x="6978778" y="869147"/>
            <a:ext cx="744451" cy="1706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7B5158C2-CF07-5E2D-4953-4528C0F6CCBB}"/>
              </a:ext>
            </a:extLst>
          </p:cNvPr>
          <p:cNvSpPr/>
          <p:nvPr/>
        </p:nvSpPr>
        <p:spPr>
          <a:xfrm>
            <a:off x="7504417" y="84647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2EFDE3E3-8C01-EA36-6D91-866264A7FB91}"/>
              </a:ext>
            </a:extLst>
          </p:cNvPr>
          <p:cNvSpPr/>
          <p:nvPr/>
        </p:nvSpPr>
        <p:spPr>
          <a:xfrm>
            <a:off x="3021064" y="1823991"/>
            <a:ext cx="1209674" cy="115542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26A5994-F287-293B-E03F-50FC086D42B0}"/>
              </a:ext>
            </a:extLst>
          </p:cNvPr>
          <p:cNvSpPr/>
          <p:nvPr/>
        </p:nvSpPr>
        <p:spPr>
          <a:xfrm>
            <a:off x="11022227" y="1065538"/>
            <a:ext cx="181232" cy="16668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FE6F5AE6-2728-AE0D-A199-054C638008ED}"/>
              </a:ext>
            </a:extLst>
          </p:cNvPr>
          <p:cNvSpPr/>
          <p:nvPr/>
        </p:nvSpPr>
        <p:spPr>
          <a:xfrm>
            <a:off x="4162202" y="171315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CA2DA2AE-AFB5-33F1-5B8E-24AA668392A5}"/>
              </a:ext>
            </a:extLst>
          </p:cNvPr>
          <p:cNvSpPr/>
          <p:nvPr/>
        </p:nvSpPr>
        <p:spPr>
          <a:xfrm>
            <a:off x="11095459" y="93180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배치</a:t>
              </a:r>
              <a:endParaRPr lang="ko-KR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A3A694B8-EAEA-4D54-2B43-7BD68022D5D5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FA740F7-F4A7-3E41-0E59-8CE453D6923E}"/>
              </a:ext>
            </a:extLst>
          </p:cNvPr>
          <p:cNvSpPr txBox="1"/>
          <p:nvPr/>
        </p:nvSpPr>
        <p:spPr>
          <a:xfrm>
            <a:off x="255425" y="4173048"/>
            <a:ext cx="162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일괄 데이터 입력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37B9997B-4B29-4ADB-F875-ED2260ECDB8C}"/>
              </a:ext>
            </a:extLst>
          </p:cNvPr>
          <p:cNvCxnSpPr>
            <a:cxnSpLocks/>
          </p:cNvCxnSpPr>
          <p:nvPr/>
        </p:nvCxnSpPr>
        <p:spPr>
          <a:xfrm>
            <a:off x="255425" y="4511602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7AF0AD9F-3905-892B-31A7-F6005FC153CC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936" y="2177867"/>
            <a:ext cx="3924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3637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5888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888" y="548999"/>
            <a:ext cx="9000000" cy="435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71038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매뉴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</a:t>
            </a:r>
            <a:r>
              <a:rPr lang="ko-KR" altLang="en-US" sz="14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통해 엑셀로 데이터를 일괄 입력 할 수 있습니다</a:t>
            </a:r>
            <a:r>
              <a:rPr lang="en-US" altLang="ko-KR" sz="14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en-US" altLang="ko-KR" sz="1400" dirty="0" smtClean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입력 하시고 싶은 데이터를 선택해 주세요 예시는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교적</a:t>
            </a:r>
            <a:r>
              <a:rPr lang="ko-KR" altLang="en-US" sz="14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데이터 입력을 들겠습니다</a:t>
            </a:r>
            <a:r>
              <a:rPr lang="en-US" altLang="ko-KR" sz="14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샘플 엑셀을 다운 받아 주세요 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E08C5E14-1B7C-4B33-019F-B1A9F86DAC3D}"/>
              </a:ext>
            </a:extLst>
          </p:cNvPr>
          <p:cNvSpPr/>
          <p:nvPr/>
        </p:nvSpPr>
        <p:spPr>
          <a:xfrm>
            <a:off x="6978778" y="869147"/>
            <a:ext cx="744451" cy="1706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7B5158C2-CF07-5E2D-4953-4528C0F6CCBB}"/>
              </a:ext>
            </a:extLst>
          </p:cNvPr>
          <p:cNvSpPr/>
          <p:nvPr/>
        </p:nvSpPr>
        <p:spPr>
          <a:xfrm>
            <a:off x="7504417" y="84647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2EFDE3E3-8C01-EA36-6D91-866264A7FB91}"/>
              </a:ext>
            </a:extLst>
          </p:cNvPr>
          <p:cNvSpPr/>
          <p:nvPr/>
        </p:nvSpPr>
        <p:spPr>
          <a:xfrm>
            <a:off x="3021064" y="1823991"/>
            <a:ext cx="1209674" cy="115542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26A5994-F287-293B-E03F-50FC086D42B0}"/>
              </a:ext>
            </a:extLst>
          </p:cNvPr>
          <p:cNvSpPr/>
          <p:nvPr/>
        </p:nvSpPr>
        <p:spPr>
          <a:xfrm>
            <a:off x="11022227" y="1065538"/>
            <a:ext cx="181232" cy="16668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FE6F5AE6-2728-AE0D-A199-054C638008ED}"/>
              </a:ext>
            </a:extLst>
          </p:cNvPr>
          <p:cNvSpPr/>
          <p:nvPr/>
        </p:nvSpPr>
        <p:spPr>
          <a:xfrm>
            <a:off x="4162202" y="171315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CA2DA2AE-AFB5-33F1-5B8E-24AA668392A5}"/>
              </a:ext>
            </a:extLst>
          </p:cNvPr>
          <p:cNvSpPr/>
          <p:nvPr/>
        </p:nvSpPr>
        <p:spPr>
          <a:xfrm>
            <a:off x="11095459" y="93180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배치</a:t>
              </a:r>
              <a:endParaRPr lang="ko-KR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A3A694B8-EAEA-4D54-2B43-7BD68022D5D5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FA740F7-F4A7-3E41-0E59-8CE453D6923E}"/>
              </a:ext>
            </a:extLst>
          </p:cNvPr>
          <p:cNvSpPr txBox="1"/>
          <p:nvPr/>
        </p:nvSpPr>
        <p:spPr>
          <a:xfrm>
            <a:off x="255425" y="4173048"/>
            <a:ext cx="162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일괄 데이터 입력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37B9997B-4B29-4ADB-F875-ED2260ECDB8C}"/>
              </a:ext>
            </a:extLst>
          </p:cNvPr>
          <p:cNvCxnSpPr>
            <a:cxnSpLocks/>
          </p:cNvCxnSpPr>
          <p:nvPr/>
        </p:nvCxnSpPr>
        <p:spPr>
          <a:xfrm>
            <a:off x="255425" y="4511602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7AF0AD9F-3905-892B-31A7-F6005FC153CC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936" y="2177867"/>
            <a:ext cx="3924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693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5888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888" y="548999"/>
            <a:ext cx="9000000" cy="435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5888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2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샘플 엑셀의 양식을 보시고 작성해</a:t>
            </a:r>
            <a:r>
              <a:rPr lang="ko-KR" altLang="en-US" sz="12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주시면 되는데 주의해주셔야 하는 것이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워칭의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항목 정의에 없는 값을 넣으시면 안됩니다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1) </a:t>
            </a:r>
            <a:r>
              <a:rPr lang="ko-KR" altLang="en-US" sz="12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예시로 가족관계를 보시면 항목정의에는 큰아들</a:t>
            </a:r>
            <a:r>
              <a:rPr lang="en-US" altLang="ko-KR" sz="12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아 들이 없어서 엑셀 업로드를 하면 오류가 발생하십니다</a:t>
            </a:r>
            <a:r>
              <a:rPr lang="en-US" altLang="ko-KR" sz="12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sz="12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2) </a:t>
            </a:r>
            <a:r>
              <a:rPr lang="ko-KR" altLang="en-US" sz="12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그 외에는 회색으로 칠해진 값이 필수 입력 값 입니다</a:t>
            </a:r>
            <a:endParaRPr lang="en-US" altLang="ko-KR" sz="1200" dirty="0" smtClean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ko-KR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2EFDE3E3-8C01-EA36-6D91-866264A7FB91}"/>
              </a:ext>
            </a:extLst>
          </p:cNvPr>
          <p:cNvSpPr/>
          <p:nvPr/>
        </p:nvSpPr>
        <p:spPr>
          <a:xfrm>
            <a:off x="3021064" y="1823991"/>
            <a:ext cx="1209674" cy="115542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FE6F5AE6-2728-AE0D-A199-054C638008ED}"/>
              </a:ext>
            </a:extLst>
          </p:cNvPr>
          <p:cNvSpPr/>
          <p:nvPr/>
        </p:nvSpPr>
        <p:spPr>
          <a:xfrm>
            <a:off x="4162202" y="171315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배치</a:t>
              </a:r>
              <a:endParaRPr lang="ko-KR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A3A694B8-EAEA-4D54-2B43-7BD68022D5D5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FA740F7-F4A7-3E41-0E59-8CE453D6923E}"/>
              </a:ext>
            </a:extLst>
          </p:cNvPr>
          <p:cNvSpPr txBox="1"/>
          <p:nvPr/>
        </p:nvSpPr>
        <p:spPr>
          <a:xfrm>
            <a:off x="255425" y="4173048"/>
            <a:ext cx="162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일괄 데이터 입력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37B9997B-4B29-4ADB-F875-ED2260ECDB8C}"/>
              </a:ext>
            </a:extLst>
          </p:cNvPr>
          <p:cNvCxnSpPr>
            <a:cxnSpLocks/>
          </p:cNvCxnSpPr>
          <p:nvPr/>
        </p:nvCxnSpPr>
        <p:spPr>
          <a:xfrm>
            <a:off x="255425" y="4511602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7AF0AD9F-3905-892B-31A7-F6005FC153CC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39" y="931807"/>
            <a:ext cx="3305371" cy="2579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778" y="1314050"/>
            <a:ext cx="5391880" cy="2175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곱셈 기호 1"/>
          <p:cNvSpPr/>
          <p:nvPr/>
        </p:nvSpPr>
        <p:spPr>
          <a:xfrm>
            <a:off x="5817835" y="1808999"/>
            <a:ext cx="1794582" cy="151829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072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메뉴는 교인들에게 문자를 발송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문자는 부가서비스로서 신청하지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앟은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교회는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스데반정보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사무실로 신청을 하신 후 사용하셔야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.)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먼저 관리 메뉴를 클릭하여 발신번호를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인증받절차를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거쳐 주신 후 인증이 되면 문자를 발송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발신 번호 대상에서 사용할 발신 번호를 선택합니다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수신 대상을 선택합니다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수신 대상이 교인 검색으로 되어 있는 경우 문자를 보낼 대상의 교인을 검색합니다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73171CC3-518C-B383-6026-413F1A542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62"/>
          <a:stretch/>
        </p:blipFill>
        <p:spPr>
          <a:xfrm>
            <a:off x="2661425" y="548999"/>
            <a:ext cx="9000000" cy="438937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43FA728-403C-03E0-1B71-7EE1C8355965}"/>
              </a:ext>
            </a:extLst>
          </p:cNvPr>
          <p:cNvSpPr/>
          <p:nvPr/>
        </p:nvSpPr>
        <p:spPr>
          <a:xfrm>
            <a:off x="6063099" y="869147"/>
            <a:ext cx="744451" cy="1706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213E6AEF-AD12-4A6A-A102-7CF36547F17D}"/>
              </a:ext>
            </a:extLst>
          </p:cNvPr>
          <p:cNvSpPr/>
          <p:nvPr/>
        </p:nvSpPr>
        <p:spPr>
          <a:xfrm>
            <a:off x="6465168" y="84647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BA30856-DA11-D799-7CBC-9337CB3B420F}"/>
              </a:ext>
            </a:extLst>
          </p:cNvPr>
          <p:cNvSpPr/>
          <p:nvPr/>
        </p:nvSpPr>
        <p:spPr>
          <a:xfrm>
            <a:off x="3061843" y="1997870"/>
            <a:ext cx="1128713" cy="159544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75D4CEC7-A81E-03EE-46F0-24B84DA67B96}"/>
              </a:ext>
            </a:extLst>
          </p:cNvPr>
          <p:cNvSpPr/>
          <p:nvPr/>
        </p:nvSpPr>
        <p:spPr>
          <a:xfrm>
            <a:off x="3515820" y="1974632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4E72095D-4ABD-AA5E-840F-B629A89824A2}"/>
              </a:ext>
            </a:extLst>
          </p:cNvPr>
          <p:cNvSpPr/>
          <p:nvPr/>
        </p:nvSpPr>
        <p:spPr>
          <a:xfrm>
            <a:off x="3061843" y="2328443"/>
            <a:ext cx="1128713" cy="159544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B72E928C-67B6-02A1-9202-8C3E466A81B5}"/>
              </a:ext>
            </a:extLst>
          </p:cNvPr>
          <p:cNvSpPr/>
          <p:nvPr/>
        </p:nvSpPr>
        <p:spPr>
          <a:xfrm>
            <a:off x="3061843" y="2667399"/>
            <a:ext cx="1128713" cy="145651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29D12451-3F39-8651-D9F4-046A2B6E48C1}"/>
              </a:ext>
            </a:extLst>
          </p:cNvPr>
          <p:cNvSpPr/>
          <p:nvPr/>
        </p:nvSpPr>
        <p:spPr>
          <a:xfrm>
            <a:off x="3515820" y="228878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152C9117-EC4C-B430-B9C0-0B786C5EE4F4}"/>
              </a:ext>
            </a:extLst>
          </p:cNvPr>
          <p:cNvSpPr/>
          <p:nvPr/>
        </p:nvSpPr>
        <p:spPr>
          <a:xfrm>
            <a:off x="3721377" y="263432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7D84F83E-5891-BAF7-0CC2-6F3AC05A7930}"/>
              </a:ext>
            </a:extLst>
          </p:cNvPr>
          <p:cNvSpPr/>
          <p:nvPr/>
        </p:nvSpPr>
        <p:spPr>
          <a:xfrm>
            <a:off x="3937376" y="1869282"/>
            <a:ext cx="179361" cy="11430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BCF549CC-65D8-E839-C05B-310EBA84FAF9}"/>
              </a:ext>
            </a:extLst>
          </p:cNvPr>
          <p:cNvSpPr/>
          <p:nvPr/>
        </p:nvSpPr>
        <p:spPr>
          <a:xfrm>
            <a:off x="3738504" y="181278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87AFF9D-ACDB-456B-C05C-D8EF73846E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87" t="28269" r="37110" b="18339"/>
          <a:stretch/>
        </p:blipFill>
        <p:spPr>
          <a:xfrm>
            <a:off x="8153027" y="1563858"/>
            <a:ext cx="2736610" cy="3067334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C76A3EF2-0386-1344-9795-762F9BE2CABE}"/>
              </a:ext>
            </a:extLst>
          </p:cNvPr>
          <p:cNvSpPr/>
          <p:nvPr/>
        </p:nvSpPr>
        <p:spPr>
          <a:xfrm>
            <a:off x="8195819" y="4412456"/>
            <a:ext cx="578644" cy="18573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549AC232-E8C0-C9C7-9980-DE25F46AB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87" t="16755" r="54038" b="79875"/>
          <a:stretch/>
        </p:blipFill>
        <p:spPr>
          <a:xfrm>
            <a:off x="7347737" y="683831"/>
            <a:ext cx="1312255" cy="293026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745E45A2-DF6A-A227-AE97-E0B42638992C}"/>
              </a:ext>
            </a:extLst>
          </p:cNvPr>
          <p:cNvCxnSpPr>
            <a:stCxn id="48" idx="1"/>
            <a:endCxn id="21" idx="3"/>
          </p:cNvCxnSpPr>
          <p:nvPr/>
        </p:nvCxnSpPr>
        <p:spPr>
          <a:xfrm flipH="1">
            <a:off x="6807550" y="830344"/>
            <a:ext cx="540187" cy="124133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xmlns="" id="{48C69CB4-72F3-B3D4-1F64-5F94FAA493E3}"/>
              </a:ext>
            </a:extLst>
          </p:cNvPr>
          <p:cNvCxnSpPr>
            <a:stCxn id="37" idx="3"/>
            <a:endCxn id="47" idx="1"/>
          </p:cNvCxnSpPr>
          <p:nvPr/>
        </p:nvCxnSpPr>
        <p:spPr>
          <a:xfrm>
            <a:off x="4116737" y="1926432"/>
            <a:ext cx="4079082" cy="2578893"/>
          </a:xfrm>
          <a:prstGeom prst="bentConnector3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문자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E89DC2D8-21BA-F1ED-8411-80544EE36B50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56667997-5711-13E9-66B1-14C5CA566836}"/>
              </a:ext>
            </a:extLst>
          </p:cNvPr>
          <p:cNvSpPr txBox="1"/>
          <p:nvPr/>
        </p:nvSpPr>
        <p:spPr>
          <a:xfrm>
            <a:off x="255425" y="4173048"/>
            <a:ext cx="162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문자 발송</a:t>
            </a:r>
            <a:endParaRPr lang="en-US" altLang="ko-KR" sz="1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교인검색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7371FD17-0F78-8AAF-DC04-E271598A3AB3}"/>
              </a:ext>
            </a:extLst>
          </p:cNvPr>
          <p:cNvCxnSpPr>
            <a:cxnSpLocks/>
          </p:cNvCxnSpPr>
          <p:nvPr/>
        </p:nvCxnSpPr>
        <p:spPr>
          <a:xfrm>
            <a:off x="255425" y="5004045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617C564E-BCF8-01EB-D87E-01D83A2E7FD6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3414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예약 발송을 할 경우 예약 발송에 체크를 하여 발송하실 날짜와 시간을 설정합니다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문자의 내용을 입력합니다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 (90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바이트 이하인 경우 단문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90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바이트 이상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2,000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바이트 이하는 장문으로 인식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문자 내용이 이름 직분 교번을 삽입하고 싶은 경우 체크를 하시면 단체문자를 보내는 경우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교적에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등록되어 있는 이름 직분 교번이 입력되어 발송됩니다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 (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예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홍길동 집사님 생신축하 드립니다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.)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바코드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/QR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교인증을 이용하시는 경우 교인에게 해당 교인증을 문자로 발송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발송 버튼을 누르면 설정 및 입력하신 대로 문자가 발송됩니다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73171CC3-518C-B383-6026-413F1A542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62"/>
          <a:stretch/>
        </p:blipFill>
        <p:spPr>
          <a:xfrm>
            <a:off x="2661425" y="548999"/>
            <a:ext cx="9000000" cy="438937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2E0FF54C-4EBC-44C3-398F-B8C6308465F9}"/>
              </a:ext>
            </a:extLst>
          </p:cNvPr>
          <p:cNvSpPr/>
          <p:nvPr/>
        </p:nvSpPr>
        <p:spPr>
          <a:xfrm>
            <a:off x="3059464" y="3128962"/>
            <a:ext cx="1059655" cy="75723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09B0DF60-F5F5-96E0-3D24-E576B212840C}"/>
              </a:ext>
            </a:extLst>
          </p:cNvPr>
          <p:cNvSpPr/>
          <p:nvPr/>
        </p:nvSpPr>
        <p:spPr>
          <a:xfrm>
            <a:off x="3515820" y="3399581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5A59288E-FF34-BC99-53B1-18747FFD54FA}"/>
              </a:ext>
            </a:extLst>
          </p:cNvPr>
          <p:cNvSpPr/>
          <p:nvPr/>
        </p:nvSpPr>
        <p:spPr>
          <a:xfrm>
            <a:off x="3059464" y="3927882"/>
            <a:ext cx="1128712" cy="399643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5AA0651C-6A05-F016-BB81-B6C4EA4C7AFF}"/>
              </a:ext>
            </a:extLst>
          </p:cNvPr>
          <p:cNvSpPr/>
          <p:nvPr/>
        </p:nvSpPr>
        <p:spPr>
          <a:xfrm>
            <a:off x="3804682" y="390441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3DD86F44-36A0-798C-9421-62582C49A975}"/>
              </a:ext>
            </a:extLst>
          </p:cNvPr>
          <p:cNvSpPr/>
          <p:nvPr/>
        </p:nvSpPr>
        <p:spPr>
          <a:xfrm>
            <a:off x="3068988" y="4710112"/>
            <a:ext cx="1045368" cy="150871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2FFC2046-E2CF-A125-F0CF-76D9DB1AA024}"/>
              </a:ext>
            </a:extLst>
          </p:cNvPr>
          <p:cNvSpPr/>
          <p:nvPr/>
        </p:nvSpPr>
        <p:spPr>
          <a:xfrm>
            <a:off x="3927008" y="467470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F1478716-1C5B-4841-2BD3-1AB13D1EB031}"/>
              </a:ext>
            </a:extLst>
          </p:cNvPr>
          <p:cNvSpPr/>
          <p:nvPr/>
        </p:nvSpPr>
        <p:spPr>
          <a:xfrm>
            <a:off x="3059464" y="2823462"/>
            <a:ext cx="1059655" cy="19278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2890A837-7F9A-B7A7-D15E-E2F1D33CBA2E}"/>
              </a:ext>
            </a:extLst>
          </p:cNvPr>
          <p:cNvSpPr/>
          <p:nvPr/>
        </p:nvSpPr>
        <p:spPr>
          <a:xfrm>
            <a:off x="3515820" y="2811856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9F39B932-8ADB-B50B-5417-5E1B381E1FAD}"/>
              </a:ext>
            </a:extLst>
          </p:cNvPr>
          <p:cNvSpPr/>
          <p:nvPr/>
        </p:nvSpPr>
        <p:spPr>
          <a:xfrm>
            <a:off x="3068988" y="4365566"/>
            <a:ext cx="1045368" cy="242153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800A3942-93A5-850B-97D5-191CA450BB4E}"/>
              </a:ext>
            </a:extLst>
          </p:cNvPr>
          <p:cNvSpPr/>
          <p:nvPr/>
        </p:nvSpPr>
        <p:spPr>
          <a:xfrm>
            <a:off x="3804682" y="4374016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438AC1B-1185-7025-BE66-D2A1C9262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7" t="57885" r="83613" b="33125"/>
          <a:stretch/>
        </p:blipFill>
        <p:spPr>
          <a:xfrm>
            <a:off x="5185467" y="2622993"/>
            <a:ext cx="1473994" cy="593725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1CBB45AE-8906-CA6F-B4F6-64C3FA2E0110}"/>
              </a:ext>
            </a:extLst>
          </p:cNvPr>
          <p:cNvCxnSpPr>
            <a:stCxn id="4" idx="1"/>
          </p:cNvCxnSpPr>
          <p:nvPr/>
        </p:nvCxnSpPr>
        <p:spPr>
          <a:xfrm flipH="1">
            <a:off x="4114356" y="2919856"/>
            <a:ext cx="1071111" cy="0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문자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806FC5FE-2524-0EDA-9F76-3945D35BE67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8CCC4D42-D80B-866E-9D02-321C84DDE61C}"/>
              </a:ext>
            </a:extLst>
          </p:cNvPr>
          <p:cNvSpPr txBox="1"/>
          <p:nvPr/>
        </p:nvSpPr>
        <p:spPr>
          <a:xfrm>
            <a:off x="255425" y="4173048"/>
            <a:ext cx="162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문자 발송</a:t>
            </a:r>
            <a:endParaRPr lang="en-US" altLang="ko-KR" sz="1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교인검색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43BD2406-72BD-B7F3-9E2E-3B135C529DBE}"/>
              </a:ext>
            </a:extLst>
          </p:cNvPr>
          <p:cNvCxnSpPr>
            <a:cxnSpLocks/>
          </p:cNvCxnSpPr>
          <p:nvPr/>
        </p:nvCxnSpPr>
        <p:spPr>
          <a:xfrm>
            <a:off x="255425" y="5004045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F9A95ECF-ABFE-26A3-2797-FFF6EBC0E937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593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수신 대상을 교인 그룹 발송을 선택하신 경우 그룹으로 속해 있는 명단의 교인들에게 문자를 발송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발송을 할 대상의 교인 그룹을 선택 하시면 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08EA024-601A-73D8-958E-3A5ECC4F8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4"/>
          <a:stretch/>
        </p:blipFill>
        <p:spPr>
          <a:xfrm>
            <a:off x="2661425" y="548999"/>
            <a:ext cx="9010300" cy="439721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81722CF2-0854-FD73-AF7D-A650B25650F8}"/>
              </a:ext>
            </a:extLst>
          </p:cNvPr>
          <p:cNvSpPr/>
          <p:nvPr/>
        </p:nvSpPr>
        <p:spPr>
          <a:xfrm>
            <a:off x="3059464" y="2326481"/>
            <a:ext cx="1059655" cy="159543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75C0E219-3DD1-0B46-3279-E1DBAF5C37FF}"/>
              </a:ext>
            </a:extLst>
          </p:cNvPr>
          <p:cNvSpPr/>
          <p:nvPr/>
        </p:nvSpPr>
        <p:spPr>
          <a:xfrm>
            <a:off x="3720608" y="2298252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E71E57CF-5113-E3C0-C745-D33F72B923ED}"/>
              </a:ext>
            </a:extLst>
          </p:cNvPr>
          <p:cNvSpPr/>
          <p:nvPr/>
        </p:nvSpPr>
        <p:spPr>
          <a:xfrm>
            <a:off x="3059464" y="2662549"/>
            <a:ext cx="1059655" cy="159543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96DA8602-210D-9CD2-389F-7520C387568E}"/>
              </a:ext>
            </a:extLst>
          </p:cNvPr>
          <p:cNvSpPr/>
          <p:nvPr/>
        </p:nvSpPr>
        <p:spPr>
          <a:xfrm>
            <a:off x="3720608" y="263432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문자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E89DC2D8-21BA-F1ED-8411-80544EE36B50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56667997-5711-13E9-66B1-14C5CA566836}"/>
              </a:ext>
            </a:extLst>
          </p:cNvPr>
          <p:cNvSpPr txBox="1"/>
          <p:nvPr/>
        </p:nvSpPr>
        <p:spPr>
          <a:xfrm>
            <a:off x="255425" y="4173048"/>
            <a:ext cx="162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문자 발송</a:t>
            </a:r>
            <a:endParaRPr lang="en-US" altLang="ko-KR" sz="1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교인그룹발송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7371FD17-0F78-8AAF-DC04-E271598A3AB3}"/>
              </a:ext>
            </a:extLst>
          </p:cNvPr>
          <p:cNvCxnSpPr>
            <a:cxnSpLocks/>
          </p:cNvCxnSpPr>
          <p:nvPr/>
        </p:nvCxnSpPr>
        <p:spPr>
          <a:xfrm>
            <a:off x="255425" y="5004045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617C564E-BCF8-01EB-D87E-01D83A2E7FD6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070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수신 대상을 엑셀 문자 발송을 선택한 경우 엑셀파일로 문자를 발송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먼저 엑셀파일을 다운 받아 해당 파일에 작성을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작성한 파일을 불러와서 내용을 작성 후 발송하시면 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02C4636-CD5B-3250-8AF1-B6D40591F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/>
          <a:stretch/>
        </p:blipFill>
        <p:spPr>
          <a:xfrm>
            <a:off x="2661425" y="549000"/>
            <a:ext cx="9010300" cy="439166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610769A-82E5-1E62-5E54-78E109B00062}"/>
              </a:ext>
            </a:extLst>
          </p:cNvPr>
          <p:cNvSpPr/>
          <p:nvPr/>
        </p:nvSpPr>
        <p:spPr>
          <a:xfrm>
            <a:off x="3059464" y="2326481"/>
            <a:ext cx="1059655" cy="159543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5C29D4B0-8042-B41F-EBDA-1EF46068BDC3}"/>
              </a:ext>
            </a:extLst>
          </p:cNvPr>
          <p:cNvSpPr/>
          <p:nvPr/>
        </p:nvSpPr>
        <p:spPr>
          <a:xfrm>
            <a:off x="3720608" y="2298252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804D718D-8237-3778-C9A3-0C48EFAD3225}"/>
              </a:ext>
            </a:extLst>
          </p:cNvPr>
          <p:cNvSpPr/>
          <p:nvPr/>
        </p:nvSpPr>
        <p:spPr>
          <a:xfrm>
            <a:off x="3411887" y="2640806"/>
            <a:ext cx="171451" cy="16192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B88C75F7-85E1-90D7-86F7-212629D5E08B}"/>
              </a:ext>
            </a:extLst>
          </p:cNvPr>
          <p:cNvSpPr/>
          <p:nvPr/>
        </p:nvSpPr>
        <p:spPr>
          <a:xfrm>
            <a:off x="3221912" y="2613768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99C75E78-2C03-2384-F813-EAE40E15DE72}"/>
              </a:ext>
            </a:extLst>
          </p:cNvPr>
          <p:cNvSpPr/>
          <p:nvPr/>
        </p:nvSpPr>
        <p:spPr>
          <a:xfrm>
            <a:off x="3611912" y="2640806"/>
            <a:ext cx="171451" cy="16192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BAEE2F76-3194-FF30-30C9-9AC98C9D1DFB}"/>
              </a:ext>
            </a:extLst>
          </p:cNvPr>
          <p:cNvSpPr/>
          <p:nvPr/>
        </p:nvSpPr>
        <p:spPr>
          <a:xfrm>
            <a:off x="3761323" y="2613768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ADDE880-30D6-EEFE-1AEE-4B5E10584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4" r="76055" b="50855"/>
          <a:stretch/>
        </p:blipFill>
        <p:spPr>
          <a:xfrm>
            <a:off x="4506019" y="1781730"/>
            <a:ext cx="3586286" cy="2756714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문자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E89DC2D8-21BA-F1ED-8411-80544EE36B50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56667997-5711-13E9-66B1-14C5CA566836}"/>
              </a:ext>
            </a:extLst>
          </p:cNvPr>
          <p:cNvSpPr txBox="1"/>
          <p:nvPr/>
        </p:nvSpPr>
        <p:spPr>
          <a:xfrm>
            <a:off x="255425" y="4173048"/>
            <a:ext cx="162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문자 발송</a:t>
            </a:r>
            <a:endParaRPr lang="en-US" altLang="ko-KR" sz="1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엑셀 문자 발송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7371FD17-0F78-8AAF-DC04-E271598A3AB3}"/>
              </a:ext>
            </a:extLst>
          </p:cNvPr>
          <p:cNvCxnSpPr>
            <a:cxnSpLocks/>
          </p:cNvCxnSpPr>
          <p:nvPr/>
        </p:nvCxnSpPr>
        <p:spPr>
          <a:xfrm>
            <a:off x="255425" y="5004045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617C564E-BCF8-01EB-D87E-01D83A2E7FD6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263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메뉴는 문자를 발송한 내역을 조회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조회할 내용을 입력합니다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검색버튼을 클릭하여 검색합니다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문자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E89DC2D8-21BA-F1ED-8411-80544EE36B50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56667997-5711-13E9-66B1-14C5CA566836}"/>
              </a:ext>
            </a:extLst>
          </p:cNvPr>
          <p:cNvSpPr txBox="1"/>
          <p:nvPr/>
        </p:nvSpPr>
        <p:spPr>
          <a:xfrm>
            <a:off x="255425" y="4173048"/>
            <a:ext cx="162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문자 발송 내역</a:t>
            </a:r>
            <a:endParaRPr lang="en-US" altLang="ko-KR" sz="1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발송 내역 조회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7371FD17-0F78-8AAF-DC04-E271598A3AB3}"/>
              </a:ext>
            </a:extLst>
          </p:cNvPr>
          <p:cNvCxnSpPr>
            <a:cxnSpLocks/>
          </p:cNvCxnSpPr>
          <p:nvPr/>
        </p:nvCxnSpPr>
        <p:spPr>
          <a:xfrm>
            <a:off x="255425" y="5004045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617C564E-BCF8-01EB-D87E-01D83A2E7FD6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A73FF14-894B-9BBD-206A-5EAAEF7B9F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04"/>
          <a:stretch/>
        </p:blipFill>
        <p:spPr>
          <a:xfrm>
            <a:off x="2661425" y="548999"/>
            <a:ext cx="9000000" cy="439218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CC2572F-C4D7-CFE3-A174-82F743E99A8E}"/>
              </a:ext>
            </a:extLst>
          </p:cNvPr>
          <p:cNvSpPr/>
          <p:nvPr/>
        </p:nvSpPr>
        <p:spPr>
          <a:xfrm>
            <a:off x="6063099" y="1059647"/>
            <a:ext cx="744451" cy="1706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3BCEDB5D-90AC-B062-DA7C-ABBFBAC99EE8}"/>
              </a:ext>
            </a:extLst>
          </p:cNvPr>
          <p:cNvSpPr/>
          <p:nvPr/>
        </p:nvSpPr>
        <p:spPr>
          <a:xfrm>
            <a:off x="6518575" y="103697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E3725EB-F16F-693B-40F1-12B098CD1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47" t="20330" r="54004" b="76202"/>
          <a:stretch/>
        </p:blipFill>
        <p:spPr>
          <a:xfrm>
            <a:off x="7225426" y="916067"/>
            <a:ext cx="1140600" cy="262932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903B1A89-858A-4B69-4CD8-2D1A0FFE4F04}"/>
              </a:ext>
            </a:extLst>
          </p:cNvPr>
          <p:cNvCxnSpPr>
            <a:stCxn id="32" idx="1"/>
            <a:endCxn id="25" idx="3"/>
          </p:cNvCxnSpPr>
          <p:nvPr/>
        </p:nvCxnSpPr>
        <p:spPr>
          <a:xfrm flipH="1">
            <a:off x="6807550" y="1047533"/>
            <a:ext cx="417876" cy="97444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1DA1FAF9-0438-E372-7C7E-2140A34DDF67}"/>
              </a:ext>
            </a:extLst>
          </p:cNvPr>
          <p:cNvSpPr/>
          <p:nvPr/>
        </p:nvSpPr>
        <p:spPr>
          <a:xfrm>
            <a:off x="3016600" y="1843088"/>
            <a:ext cx="1219200" cy="2214562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C424E84C-4404-5F76-F7D1-CD16851D2B4A}"/>
              </a:ext>
            </a:extLst>
          </p:cNvPr>
          <p:cNvSpPr/>
          <p:nvPr/>
        </p:nvSpPr>
        <p:spPr>
          <a:xfrm>
            <a:off x="3518200" y="2637093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F2F41AC4-E742-99E5-625D-0174D305D512}"/>
              </a:ext>
            </a:extLst>
          </p:cNvPr>
          <p:cNvSpPr/>
          <p:nvPr/>
        </p:nvSpPr>
        <p:spPr>
          <a:xfrm>
            <a:off x="3066606" y="4252913"/>
            <a:ext cx="1131094" cy="15985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C0A3F4A6-2A89-4566-E9FF-633F538E7286}"/>
              </a:ext>
            </a:extLst>
          </p:cNvPr>
          <p:cNvSpPr/>
          <p:nvPr/>
        </p:nvSpPr>
        <p:spPr>
          <a:xfrm>
            <a:off x="3777757" y="422484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16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예약 발송 조회는 예약은 했으나 아직 발송되지 않은 문자만 조회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예약 발송 조회를 원하는 경우 먼저 예약 발송을 체크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조회 할 정보를 입력합니다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검색버튼을 클릭하여 검색합니다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취소를 클릭하면 예약된 문자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건을 취소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예약 취소 버튼은 여러 개의 예약된 문자가 있는 경우 누르면 전체 삭제 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24011AA-02A5-D509-58FB-1342E0944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4"/>
          <a:stretch/>
        </p:blipFill>
        <p:spPr>
          <a:xfrm>
            <a:off x="2661425" y="548999"/>
            <a:ext cx="9000000" cy="439218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75133EB-F746-3A77-345C-16C1975A719C}"/>
              </a:ext>
            </a:extLst>
          </p:cNvPr>
          <p:cNvSpPr/>
          <p:nvPr/>
        </p:nvSpPr>
        <p:spPr>
          <a:xfrm>
            <a:off x="3016600" y="3095625"/>
            <a:ext cx="1219200" cy="120822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0BC9C163-8294-8CDF-DB4D-957FBD222AE7}"/>
              </a:ext>
            </a:extLst>
          </p:cNvPr>
          <p:cNvSpPr/>
          <p:nvPr/>
        </p:nvSpPr>
        <p:spPr>
          <a:xfrm>
            <a:off x="3854378" y="235103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1C7D4FA4-1E19-EBC3-FE9D-4AA5A22B66E4}"/>
              </a:ext>
            </a:extLst>
          </p:cNvPr>
          <p:cNvSpPr/>
          <p:nvPr/>
        </p:nvSpPr>
        <p:spPr>
          <a:xfrm>
            <a:off x="3066606" y="3257549"/>
            <a:ext cx="1123950" cy="16906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1EEA7408-28EC-3CA4-72C5-E32E1EBD6846}"/>
              </a:ext>
            </a:extLst>
          </p:cNvPr>
          <p:cNvSpPr/>
          <p:nvPr/>
        </p:nvSpPr>
        <p:spPr>
          <a:xfrm>
            <a:off x="3016600" y="1822450"/>
            <a:ext cx="1219200" cy="1273174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41D2054D-496A-BE80-DB6A-906313BE01B3}"/>
              </a:ext>
            </a:extLst>
          </p:cNvPr>
          <p:cNvSpPr/>
          <p:nvPr/>
        </p:nvSpPr>
        <p:spPr>
          <a:xfrm>
            <a:off x="3854378" y="3048036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A770C671-D17B-CF85-377B-8B65C525FD80}"/>
              </a:ext>
            </a:extLst>
          </p:cNvPr>
          <p:cNvSpPr/>
          <p:nvPr/>
        </p:nvSpPr>
        <p:spPr>
          <a:xfrm>
            <a:off x="3854378" y="3242295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6E14D3D8-D881-6813-BBFD-1C6721E12666}"/>
              </a:ext>
            </a:extLst>
          </p:cNvPr>
          <p:cNvSpPr/>
          <p:nvPr/>
        </p:nvSpPr>
        <p:spPr>
          <a:xfrm>
            <a:off x="8876856" y="1497806"/>
            <a:ext cx="459582" cy="140494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0E565CA5-281F-F34E-6541-E0C54EA7BF13}"/>
              </a:ext>
            </a:extLst>
          </p:cNvPr>
          <p:cNvSpPr/>
          <p:nvPr/>
        </p:nvSpPr>
        <p:spPr>
          <a:xfrm>
            <a:off x="11234294" y="1095374"/>
            <a:ext cx="361950" cy="133351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8D17190A-BB91-D03C-FAC6-AE3A13B7AA15}"/>
              </a:ext>
            </a:extLst>
          </p:cNvPr>
          <p:cNvSpPr/>
          <p:nvPr/>
        </p:nvSpPr>
        <p:spPr>
          <a:xfrm>
            <a:off x="9123013" y="1460053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F73C45A4-A807-B9D4-C229-E6D9F2737362}"/>
              </a:ext>
            </a:extLst>
          </p:cNvPr>
          <p:cNvSpPr/>
          <p:nvPr/>
        </p:nvSpPr>
        <p:spPr>
          <a:xfrm>
            <a:off x="11061113" y="105404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문자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304F5E33-06FD-BED0-BBE3-0717DAC10992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E4AA756-1AB7-ADED-2646-CF3304C1549D}"/>
              </a:ext>
            </a:extLst>
          </p:cNvPr>
          <p:cNvSpPr txBox="1"/>
          <p:nvPr/>
        </p:nvSpPr>
        <p:spPr>
          <a:xfrm>
            <a:off x="255425" y="4173048"/>
            <a:ext cx="162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문자 발송 내역</a:t>
            </a:r>
            <a:endParaRPr lang="en-US" altLang="ko-KR" sz="1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예약 발송 조회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B985C466-195C-8FE1-1F13-1CB9970354EB}"/>
              </a:ext>
            </a:extLst>
          </p:cNvPr>
          <p:cNvCxnSpPr>
            <a:cxnSpLocks/>
          </p:cNvCxnSpPr>
          <p:nvPr/>
        </p:nvCxnSpPr>
        <p:spPr>
          <a:xfrm>
            <a:off x="255425" y="5004045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50881769-E03C-E40B-E4ED-6EEF1B50ED6A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111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메뉴는 공지사항 내용을 등록 할 수 있는 메뉴 입니다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글을 작성하기 위해 신규 등록 버튼을 클릭합니다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내용을 입력합니다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옵션을 선택합니다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저장버튼을 클릭하여 작업을 완료합니다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조회 할 내용을 입력 후 검색버튼을 클릭하여 검색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44464C0-D885-835F-42BE-AD84B6805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/>
          <a:stretch/>
        </p:blipFill>
        <p:spPr>
          <a:xfrm>
            <a:off x="2661425" y="549000"/>
            <a:ext cx="9010300" cy="439166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E1FDB39B-984C-32D4-03A7-0F966CD3D9E8}"/>
              </a:ext>
            </a:extLst>
          </p:cNvPr>
          <p:cNvSpPr/>
          <p:nvPr/>
        </p:nvSpPr>
        <p:spPr>
          <a:xfrm>
            <a:off x="6458386" y="869147"/>
            <a:ext cx="744451" cy="1706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F0E71478-77C3-F6E1-3775-A3333CE9BB7C}"/>
              </a:ext>
            </a:extLst>
          </p:cNvPr>
          <p:cNvSpPr/>
          <p:nvPr/>
        </p:nvSpPr>
        <p:spPr>
          <a:xfrm>
            <a:off x="6913862" y="84647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62551D8-D2D8-B7AA-F89F-39FAFBB43173}"/>
              </a:ext>
            </a:extLst>
          </p:cNvPr>
          <p:cNvSpPr/>
          <p:nvPr/>
        </p:nvSpPr>
        <p:spPr>
          <a:xfrm>
            <a:off x="2976119" y="1838326"/>
            <a:ext cx="1309687" cy="1173322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3FEC1F0A-5DAC-3B00-82AF-6A69A10A95E9}"/>
              </a:ext>
            </a:extLst>
          </p:cNvPr>
          <p:cNvSpPr/>
          <p:nvPr/>
        </p:nvSpPr>
        <p:spPr>
          <a:xfrm>
            <a:off x="11122375" y="1088230"/>
            <a:ext cx="234156" cy="143313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8803676E-440D-9327-6BDC-C20D600ED4D2}"/>
              </a:ext>
            </a:extLst>
          </p:cNvPr>
          <p:cNvSpPr/>
          <p:nvPr/>
        </p:nvSpPr>
        <p:spPr>
          <a:xfrm>
            <a:off x="8129491" y="1051886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24DC809-1E23-D8E6-D7C3-F9C2ACA6A5C5}"/>
              </a:ext>
            </a:extLst>
          </p:cNvPr>
          <p:cNvSpPr/>
          <p:nvPr/>
        </p:nvSpPr>
        <p:spPr>
          <a:xfrm>
            <a:off x="8750650" y="1314450"/>
            <a:ext cx="2843213" cy="1438276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3F64A2A3-7D60-5849-B1E5-8F876A86BBC9}"/>
              </a:ext>
            </a:extLst>
          </p:cNvPr>
          <p:cNvSpPr/>
          <p:nvPr/>
        </p:nvSpPr>
        <p:spPr>
          <a:xfrm>
            <a:off x="10069019" y="198750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D986B2F7-89E4-CCD6-3A8E-21C5C1343D65}"/>
              </a:ext>
            </a:extLst>
          </p:cNvPr>
          <p:cNvSpPr/>
          <p:nvPr/>
        </p:nvSpPr>
        <p:spPr>
          <a:xfrm>
            <a:off x="8812563" y="2908300"/>
            <a:ext cx="1036637" cy="142876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4CE69152-5045-3808-03D8-D74A768021AC}"/>
              </a:ext>
            </a:extLst>
          </p:cNvPr>
          <p:cNvSpPr/>
          <p:nvPr/>
        </p:nvSpPr>
        <p:spPr>
          <a:xfrm>
            <a:off x="9531600" y="2867592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229DC3FA-C091-170E-B28D-3F415F1FBBA2}"/>
              </a:ext>
            </a:extLst>
          </p:cNvPr>
          <p:cNvSpPr/>
          <p:nvPr/>
        </p:nvSpPr>
        <p:spPr>
          <a:xfrm>
            <a:off x="10910791" y="1051886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8DD49BE5-3E87-AAAA-2DF4-42B7405F55E9}"/>
              </a:ext>
            </a:extLst>
          </p:cNvPr>
          <p:cNvSpPr/>
          <p:nvPr/>
        </p:nvSpPr>
        <p:spPr>
          <a:xfrm>
            <a:off x="3521772" y="2327463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6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DF73E748-D6C1-7F03-0283-ADC078D80A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6" t="16529" r="49755" b="79910"/>
          <a:stretch/>
        </p:blipFill>
        <p:spPr>
          <a:xfrm>
            <a:off x="4999999" y="959369"/>
            <a:ext cx="1128384" cy="272173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5978C889-88A2-3B5A-4BC2-BBAA99C63919}"/>
              </a:ext>
            </a:extLst>
          </p:cNvPr>
          <p:cNvCxnSpPr>
            <a:stCxn id="54" idx="3"/>
          </p:cNvCxnSpPr>
          <p:nvPr/>
        </p:nvCxnSpPr>
        <p:spPr>
          <a:xfrm flipV="1">
            <a:off x="6128383" y="954477"/>
            <a:ext cx="330003" cy="140979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게시판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31B8F53A-DEC7-F311-956C-C1F2DE0DA71D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897E3DD-DC7B-8B36-06D7-EFC45FA9E0C1}"/>
              </a:ext>
            </a:extLst>
          </p:cNvPr>
          <p:cNvSpPr txBox="1"/>
          <p:nvPr/>
        </p:nvSpPr>
        <p:spPr>
          <a:xfrm>
            <a:off x="255425" y="4173048"/>
            <a:ext cx="162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공지사항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B5823E91-21A1-0EA4-965D-6D9BA054AAEC}"/>
              </a:ext>
            </a:extLst>
          </p:cNvPr>
          <p:cNvCxnSpPr>
            <a:cxnSpLocks/>
          </p:cNvCxnSpPr>
          <p:nvPr/>
        </p:nvCxnSpPr>
        <p:spPr>
          <a:xfrm>
            <a:off x="255425" y="4511602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74F21585-4584-ACED-22EB-A67429746B51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171608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350"/>
          </a:p>
        </p:txBody>
      </p:sp>
      <p:sp>
        <p:nvSpPr>
          <p:cNvPr id="5" name="직사각형 4"/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457200" indent="-457200">
              <a:buFont typeface="+mj-ea"/>
              <a:buAutoNum type="circleNumDbPlain"/>
              <a:defRPr lang="ko-KR" altLang="en-US"/>
            </a:pPr>
            <a:r>
              <a:rPr lang="ko-KR" altLang="en-US" sz="1400">
                <a:solidFill>
                  <a:schemeClr val="tx1"/>
                </a:solidFill>
                <a:latin typeface="나눔고딕OTF"/>
                <a:ea typeface="나눔고딕OTF"/>
              </a:rPr>
              <a:t>첫번째로 할 작업으로 교회 설정으로 들어가겠습니다.</a:t>
            </a:r>
            <a:endParaRPr lang="ko-KR" altLang="en-US" sz="1400">
              <a:solidFill>
                <a:schemeClr val="tx1"/>
              </a:solidFill>
              <a:latin typeface="나눔고딕OTF"/>
              <a:ea typeface="나눔고딕OTF"/>
            </a:endParaRPr>
          </a:p>
        </p:txBody>
      </p:sp>
      <p:grpSp>
        <p:nvGrpSpPr>
          <p:cNvPr id="7" name="그룹 6"/>
          <p:cNvGrpSpPr/>
          <p:nvPr/>
        </p:nvGrpSpPr>
        <p:grpSpPr>
          <a:xfrm rot="0">
            <a:off x="0" y="0"/>
            <a:ext cx="2130850" cy="6858000"/>
            <a:chOff x="0" y="0"/>
            <a:chExt cx="2130850" cy="6858000"/>
          </a:xfrm>
        </p:grpSpPr>
        <p:sp>
          <p:nvSpPr>
            <p:cNvPr id="23" name="자유형: 도형 22"/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sz="1350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5" name="직선 연결선 44"/>
          <p:cNvCxnSpPr/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55425" y="4304856"/>
            <a:ext cx="16171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교인 </a:t>
            </a:r>
            <a:endParaRPr xmlns:mc="http://schemas.openxmlformats.org/markup-compatibility/2006" xmlns:hp="http://schemas.haansoft.com/office/presentation/8.0" lang="en-US" altLang="ko-KR" sz="16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: 도형 9"/>
          <p:cNvSpPr/>
          <p:nvPr/>
        </p:nvSpPr>
        <p:spPr>
          <a:xfrm>
            <a:off x="540188" y="2903764"/>
            <a:ext cx="1050475" cy="1050475"/>
          </a:xfrm>
          <a:custGeom>
            <a:avLst/>
            <a:gdLst>
              <a:gd name="connsiteX0" fmla="*/ 175083 w 1050475"/>
              <a:gd name="connsiteY0" fmla="*/ 0 h 1050475"/>
              <a:gd name="connsiteX1" fmla="*/ 875392 w 1050475"/>
              <a:gd name="connsiteY1" fmla="*/ 0 h 1050475"/>
              <a:gd name="connsiteX2" fmla="*/ 1050475 w 1050475"/>
              <a:gd name="connsiteY2" fmla="*/ 175083 h 1050475"/>
              <a:gd name="connsiteX3" fmla="*/ 1050475 w 1050475"/>
              <a:gd name="connsiteY3" fmla="*/ 875392 h 1050475"/>
              <a:gd name="connsiteX4" fmla="*/ 875392 w 1050475"/>
              <a:gd name="connsiteY4" fmla="*/ 1050475 h 1050475"/>
              <a:gd name="connsiteX5" fmla="*/ 175083 w 1050475"/>
              <a:gd name="connsiteY5" fmla="*/ 1050475 h 1050475"/>
              <a:gd name="connsiteX6" fmla="*/ 0 w 1050475"/>
              <a:gd name="connsiteY6" fmla="*/ 875392 h 1050475"/>
              <a:gd name="connsiteX7" fmla="*/ 0 w 1050475"/>
              <a:gd name="connsiteY7" fmla="*/ 175083 h 1050475"/>
              <a:gd name="connsiteX8" fmla="*/ 175083 w 1050475"/>
              <a:gd name="connsiteY8" fmla="*/ 0 h 10504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0475" h="1050475">
                <a:moveTo>
                  <a:pt x="175083" y="0"/>
                </a:moveTo>
                <a:lnTo>
                  <a:pt x="875392" y="0"/>
                </a:lnTo>
                <a:cubicBezTo>
                  <a:pt x="972088" y="0"/>
                  <a:pt x="1050475" y="78387"/>
                  <a:pt x="1050475" y="175083"/>
                </a:cubicBezTo>
                <a:lnTo>
                  <a:pt x="1050475" y="875392"/>
                </a:lnTo>
                <a:cubicBezTo>
                  <a:pt x="1050475" y="972088"/>
                  <a:pt x="972088" y="1050475"/>
                  <a:pt x="875392" y="1050475"/>
                </a:cubicBezTo>
                <a:lnTo>
                  <a:pt x="175083" y="1050475"/>
                </a:lnTo>
                <a:cubicBezTo>
                  <a:pt x="78387" y="1050475"/>
                  <a:pt x="0" y="972088"/>
                  <a:pt x="0" y="875392"/>
                </a:cubicBezTo>
                <a:lnTo>
                  <a:pt x="0" y="175083"/>
                </a:lnTo>
                <a:cubicBezTo>
                  <a:pt x="0" y="78387"/>
                  <a:pt x="78387" y="0"/>
                  <a:pt x="1750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2400" mc:Ignorable="hp" hp:hslEmbossed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Black"/>
                <a:ea typeface="나눔고딕 ExtraBold"/>
              </a:rPr>
              <a:t>교회설정</a:t>
            </a:r>
            <a:endParaRPr xmlns:mc="http://schemas.openxmlformats.org/markup-compatibility/2006" xmlns:hp="http://schemas.haansoft.com/office/presentation/8.0" lang="ko-KR" altLang="en-US" sz="2400" mc:Ignorable="hp" hp:hslEmbossed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 Black"/>
              <a:ea typeface="나눔고딕 ExtraBold"/>
            </a:endParaRPr>
          </a:p>
        </p:txBody>
      </p:sp>
      <p:pic>
        <p:nvPicPr>
          <p:cNvPr id="10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57929" y="535082"/>
            <a:ext cx="9047424" cy="4394059"/>
          </a:xfrm>
          <a:prstGeom prst="rect">
            <a:avLst/>
          </a:prstGeom>
        </p:spPr>
      </p:pic>
      <p:sp>
        <p:nvSpPr>
          <p:cNvPr id="102" name="직사각형 49"/>
          <p:cNvSpPr/>
          <p:nvPr/>
        </p:nvSpPr>
        <p:spPr>
          <a:xfrm>
            <a:off x="5491163" y="2468062"/>
            <a:ext cx="3613602" cy="302714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3" name="타원 48"/>
          <p:cNvSpPr/>
          <p:nvPr/>
        </p:nvSpPr>
        <p:spPr>
          <a:xfrm>
            <a:off x="8983060" y="2297905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>
                <a:latin typeface="나눔고딕OTF ExtraBold"/>
                <a:ea typeface="나눔고딕OTF ExtraBold"/>
              </a:rPr>
              <a:t>1</a:t>
            </a:r>
            <a:endParaRPr lang="ko-KR" altLang="en-US" sz="1400">
              <a:latin typeface="나눔고딕OTF ExtraBold"/>
              <a:ea typeface="나눔고딕OTF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메뉴는 공지사항 내용을 등록 할 수 있는 메뉴 입니다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글을 작성하기 위해 신규 등록 버튼을 클릭합니다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내용을 입력합니다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옵션을 선택합니다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저장버튼을 클릭하여 작업을 완료합니다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조회 할 내용을 입력 후 검색버튼을 클릭하여 검색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3804EC1-5A8C-6DE0-D0B2-073342E0D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90"/>
          <a:stretch/>
        </p:blipFill>
        <p:spPr>
          <a:xfrm>
            <a:off x="2661425" y="548999"/>
            <a:ext cx="9000000" cy="439283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F98EF618-491D-CB98-9058-AE407128BEE0}"/>
              </a:ext>
            </a:extLst>
          </p:cNvPr>
          <p:cNvSpPr/>
          <p:nvPr/>
        </p:nvSpPr>
        <p:spPr>
          <a:xfrm>
            <a:off x="6458386" y="1059647"/>
            <a:ext cx="744451" cy="1706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A447E980-403E-B3BC-E21A-2CFAFAFBBCF3}"/>
              </a:ext>
            </a:extLst>
          </p:cNvPr>
          <p:cNvSpPr/>
          <p:nvPr/>
        </p:nvSpPr>
        <p:spPr>
          <a:xfrm>
            <a:off x="6913862" y="103697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95622414-8581-E63E-934C-727ACC745879}"/>
              </a:ext>
            </a:extLst>
          </p:cNvPr>
          <p:cNvSpPr/>
          <p:nvPr/>
        </p:nvSpPr>
        <p:spPr>
          <a:xfrm>
            <a:off x="2976118" y="1850231"/>
            <a:ext cx="1307307" cy="850107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DBFB1A38-265A-ABAA-2131-7D8069E9E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58" t="20219" r="49646" b="76069"/>
          <a:stretch/>
        </p:blipFill>
        <p:spPr>
          <a:xfrm>
            <a:off x="5006670" y="1018770"/>
            <a:ext cx="1016291" cy="252413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9A8E2D2B-DAD3-55B0-19CE-3AD68E34A9AD}"/>
              </a:ext>
            </a:extLst>
          </p:cNvPr>
          <p:cNvCxnSpPr>
            <a:stCxn id="31" idx="3"/>
            <a:endCxn id="28" idx="1"/>
          </p:cNvCxnSpPr>
          <p:nvPr/>
        </p:nvCxnSpPr>
        <p:spPr>
          <a:xfrm>
            <a:off x="6022961" y="1144977"/>
            <a:ext cx="435425" cy="0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0D32E192-A061-4F0A-8822-06C67CEE2EBB}"/>
              </a:ext>
            </a:extLst>
          </p:cNvPr>
          <p:cNvSpPr/>
          <p:nvPr/>
        </p:nvSpPr>
        <p:spPr>
          <a:xfrm>
            <a:off x="8296625" y="1092993"/>
            <a:ext cx="382588" cy="152401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34EE085A-5237-110D-7570-630516E22E1F}"/>
              </a:ext>
            </a:extLst>
          </p:cNvPr>
          <p:cNvSpPr/>
          <p:nvPr/>
        </p:nvSpPr>
        <p:spPr>
          <a:xfrm>
            <a:off x="8122177" y="1068732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CE925861-7148-F64C-DFB4-64B3E44C74EB}"/>
              </a:ext>
            </a:extLst>
          </p:cNvPr>
          <p:cNvSpPr/>
          <p:nvPr/>
        </p:nvSpPr>
        <p:spPr>
          <a:xfrm>
            <a:off x="11122375" y="1088230"/>
            <a:ext cx="234156" cy="143313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5596634-4B10-333D-AA17-3E7F783B3BAE}"/>
              </a:ext>
            </a:extLst>
          </p:cNvPr>
          <p:cNvSpPr/>
          <p:nvPr/>
        </p:nvSpPr>
        <p:spPr>
          <a:xfrm>
            <a:off x="8741124" y="1323975"/>
            <a:ext cx="2843213" cy="176212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10AD23E5-3AF1-3ACE-47DD-1F0E375734E6}"/>
              </a:ext>
            </a:extLst>
          </p:cNvPr>
          <p:cNvSpPr/>
          <p:nvPr/>
        </p:nvSpPr>
        <p:spPr>
          <a:xfrm>
            <a:off x="10084497" y="216530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FD6598BB-9D4C-FA9A-F6E4-3F6107F286DD}"/>
              </a:ext>
            </a:extLst>
          </p:cNvPr>
          <p:cNvSpPr/>
          <p:nvPr/>
        </p:nvSpPr>
        <p:spPr>
          <a:xfrm>
            <a:off x="8812563" y="3244576"/>
            <a:ext cx="1036637" cy="142876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BB8E9329-B50E-8E10-3D5B-025A0D03242A}"/>
              </a:ext>
            </a:extLst>
          </p:cNvPr>
          <p:cNvSpPr/>
          <p:nvPr/>
        </p:nvSpPr>
        <p:spPr>
          <a:xfrm>
            <a:off x="9531600" y="3203868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AA140C6C-DF6C-EE2C-BD70-3971903B447D}"/>
              </a:ext>
            </a:extLst>
          </p:cNvPr>
          <p:cNvSpPr/>
          <p:nvPr/>
        </p:nvSpPr>
        <p:spPr>
          <a:xfrm>
            <a:off x="10910791" y="1051886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B9D5A988-B791-71C9-866E-CB24C84DDB57}"/>
              </a:ext>
            </a:extLst>
          </p:cNvPr>
          <p:cNvSpPr/>
          <p:nvPr/>
        </p:nvSpPr>
        <p:spPr>
          <a:xfrm>
            <a:off x="3521772" y="209703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6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게시판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31B8F53A-DEC7-F311-956C-C1F2DE0DA71D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897E3DD-DC7B-8B36-06D7-EFC45FA9E0C1}"/>
              </a:ext>
            </a:extLst>
          </p:cNvPr>
          <p:cNvSpPr txBox="1"/>
          <p:nvPr/>
        </p:nvSpPr>
        <p:spPr>
          <a:xfrm>
            <a:off x="255425" y="4173048"/>
            <a:ext cx="162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자유게시판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B5823E91-21A1-0EA4-965D-6D9BA054AAEC}"/>
              </a:ext>
            </a:extLst>
          </p:cNvPr>
          <p:cNvCxnSpPr>
            <a:cxnSpLocks/>
          </p:cNvCxnSpPr>
          <p:nvPr/>
        </p:nvCxnSpPr>
        <p:spPr>
          <a:xfrm>
            <a:off x="255425" y="4511602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74F21585-4584-ACED-22EB-A67429746B51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985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52095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8736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메뉴는 경조사 일정을 입력 할 수 있는 메뉴 입니다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경조사 일정 입력을 위해 신규 등록을 클릭합니다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경조사 일정 내용을 입력합니다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저장버튼을 클릭하여 작업을 완료합니다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원하는 날짜의 경조사를 검색하고 하는 경우 연도 및 날짜를 선택 하시면 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CBF0AD9-C36A-C370-7E20-9FAB9C03C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90"/>
          <a:stretch/>
        </p:blipFill>
        <p:spPr>
          <a:xfrm>
            <a:off x="2661425" y="548999"/>
            <a:ext cx="9000000" cy="439283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1140DA65-C3AE-E601-EE28-6889A5165BBA}"/>
              </a:ext>
            </a:extLst>
          </p:cNvPr>
          <p:cNvSpPr/>
          <p:nvPr/>
        </p:nvSpPr>
        <p:spPr>
          <a:xfrm>
            <a:off x="6458386" y="1236575"/>
            <a:ext cx="744451" cy="1706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01B5C752-6373-1613-FEC9-244F27626829}"/>
              </a:ext>
            </a:extLst>
          </p:cNvPr>
          <p:cNvSpPr/>
          <p:nvPr/>
        </p:nvSpPr>
        <p:spPr>
          <a:xfrm>
            <a:off x="6913862" y="1213905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A0772F3F-7705-7122-F054-0A3631E83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05" t="23980" r="49593" b="72356"/>
          <a:stretch/>
        </p:blipFill>
        <p:spPr>
          <a:xfrm>
            <a:off x="5171684" y="1203188"/>
            <a:ext cx="981390" cy="237434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63B8F416-E431-7B22-F236-8E0E6EE43F33}"/>
              </a:ext>
            </a:extLst>
          </p:cNvPr>
          <p:cNvCxnSpPr>
            <a:stCxn id="34" idx="3"/>
          </p:cNvCxnSpPr>
          <p:nvPr/>
        </p:nvCxnSpPr>
        <p:spPr>
          <a:xfrm>
            <a:off x="6153074" y="1321905"/>
            <a:ext cx="325363" cy="0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2F604947-4189-6D5A-C43C-AE099BCA260F}"/>
              </a:ext>
            </a:extLst>
          </p:cNvPr>
          <p:cNvSpPr/>
          <p:nvPr/>
        </p:nvSpPr>
        <p:spPr>
          <a:xfrm>
            <a:off x="9023418" y="1096765"/>
            <a:ext cx="391601" cy="146962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AFFA7EAA-7728-9948-06DF-EEE8A33E18B1}"/>
              </a:ext>
            </a:extLst>
          </p:cNvPr>
          <p:cNvSpPr/>
          <p:nvPr/>
        </p:nvSpPr>
        <p:spPr>
          <a:xfrm>
            <a:off x="11112850" y="1096765"/>
            <a:ext cx="240506" cy="146962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5EAABCDF-DCE3-4058-BF38-8418905B1875}"/>
              </a:ext>
            </a:extLst>
          </p:cNvPr>
          <p:cNvSpPr/>
          <p:nvPr/>
        </p:nvSpPr>
        <p:spPr>
          <a:xfrm>
            <a:off x="9512649" y="1293659"/>
            <a:ext cx="2024063" cy="2109861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7392012E-E5BB-7CBC-5993-6CBC5D120F97}"/>
              </a:ext>
            </a:extLst>
          </p:cNvPr>
          <p:cNvSpPr/>
          <p:nvPr/>
        </p:nvSpPr>
        <p:spPr>
          <a:xfrm>
            <a:off x="2966738" y="1839516"/>
            <a:ext cx="1290018" cy="73914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26EF5C6A-CD09-6FEB-1D45-77B429CCFA9A}"/>
              </a:ext>
            </a:extLst>
          </p:cNvPr>
          <p:cNvSpPr/>
          <p:nvPr/>
        </p:nvSpPr>
        <p:spPr>
          <a:xfrm>
            <a:off x="8842443" y="1062246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0A07C6B0-226B-68F2-7A74-28A98953AF1E}"/>
              </a:ext>
            </a:extLst>
          </p:cNvPr>
          <p:cNvSpPr/>
          <p:nvPr/>
        </p:nvSpPr>
        <p:spPr>
          <a:xfrm>
            <a:off x="10413030" y="118367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A6C39BF2-0B9D-7BF0-E0B1-261F7CA5AB79}"/>
              </a:ext>
            </a:extLst>
          </p:cNvPr>
          <p:cNvSpPr/>
          <p:nvPr/>
        </p:nvSpPr>
        <p:spPr>
          <a:xfrm>
            <a:off x="10929227" y="1062246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57583BAD-FCD9-80CF-F1ED-082A2A706755}"/>
              </a:ext>
            </a:extLst>
          </p:cNvPr>
          <p:cNvSpPr/>
          <p:nvPr/>
        </p:nvSpPr>
        <p:spPr>
          <a:xfrm>
            <a:off x="3503747" y="1731515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게시판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31B8F53A-DEC7-F311-956C-C1F2DE0DA71D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897E3DD-DC7B-8B36-06D7-EFC45FA9E0C1}"/>
              </a:ext>
            </a:extLst>
          </p:cNvPr>
          <p:cNvSpPr txBox="1"/>
          <p:nvPr/>
        </p:nvSpPr>
        <p:spPr>
          <a:xfrm>
            <a:off x="255425" y="4173048"/>
            <a:ext cx="162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경조사 달력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B5823E91-21A1-0EA4-965D-6D9BA054AAEC}"/>
              </a:ext>
            </a:extLst>
          </p:cNvPr>
          <p:cNvCxnSpPr>
            <a:cxnSpLocks/>
          </p:cNvCxnSpPr>
          <p:nvPr/>
        </p:nvCxnSpPr>
        <p:spPr>
          <a:xfrm>
            <a:off x="255425" y="4511602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74F21585-4584-ACED-22EB-A67429746B51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1239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메뉴는 검색하고자 하는 기간의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생일자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및 결혼기념일인 교인분들을 확인 할 수 있는 메뉴입니다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조회 할 내용을 입력 후 검색버튼을 클릭하여 검색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D1D68CD-96FD-8968-AF38-E2A8987F6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/>
          <a:stretch/>
        </p:blipFill>
        <p:spPr>
          <a:xfrm>
            <a:off x="2661425" y="549000"/>
            <a:ext cx="9000000" cy="438664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FFA6FE6E-8166-4370-9C3C-19DF39341215}"/>
              </a:ext>
            </a:extLst>
          </p:cNvPr>
          <p:cNvSpPr/>
          <p:nvPr/>
        </p:nvSpPr>
        <p:spPr>
          <a:xfrm>
            <a:off x="6458386" y="1414454"/>
            <a:ext cx="744451" cy="1706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97421FA2-E8E3-CA58-E8A4-EC240FA4AB0D}"/>
              </a:ext>
            </a:extLst>
          </p:cNvPr>
          <p:cNvSpPr/>
          <p:nvPr/>
        </p:nvSpPr>
        <p:spPr>
          <a:xfrm>
            <a:off x="6913862" y="139178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9F5B05DF-55BC-436C-2DDF-A6B81A651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78" t="27721" r="49593" b="68518"/>
          <a:stretch/>
        </p:blipFill>
        <p:spPr>
          <a:xfrm>
            <a:off x="5026375" y="1343833"/>
            <a:ext cx="1093744" cy="270799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CAB0BDD1-561E-0198-EACD-11216BEB10D0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>
            <a:off x="6120119" y="1479233"/>
            <a:ext cx="338267" cy="20551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3DAAF4C-1006-8EDA-B59D-D4E04583902B}"/>
              </a:ext>
            </a:extLst>
          </p:cNvPr>
          <p:cNvSpPr/>
          <p:nvPr/>
        </p:nvSpPr>
        <p:spPr>
          <a:xfrm>
            <a:off x="3007076" y="1845468"/>
            <a:ext cx="1238250" cy="169468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4DB9B691-700A-9C96-9E87-554A405EBA5B}"/>
              </a:ext>
            </a:extLst>
          </p:cNvPr>
          <p:cNvSpPr/>
          <p:nvPr/>
        </p:nvSpPr>
        <p:spPr>
          <a:xfrm>
            <a:off x="3518201" y="258481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게시판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31B8F53A-DEC7-F311-956C-C1F2DE0DA71D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897E3DD-DC7B-8B36-06D7-EFC45FA9E0C1}"/>
              </a:ext>
            </a:extLst>
          </p:cNvPr>
          <p:cNvSpPr txBox="1"/>
          <p:nvPr/>
        </p:nvSpPr>
        <p:spPr>
          <a:xfrm>
            <a:off x="255425" y="4173048"/>
            <a:ext cx="162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교인 현황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B5823E91-21A1-0EA4-965D-6D9BA054AAEC}"/>
              </a:ext>
            </a:extLst>
          </p:cNvPr>
          <p:cNvCxnSpPr>
            <a:cxnSpLocks/>
          </p:cNvCxnSpPr>
          <p:nvPr/>
        </p:nvCxnSpPr>
        <p:spPr>
          <a:xfrm>
            <a:off x="255425" y="4511602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74F21585-4584-ACED-22EB-A67429746B51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4807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메뉴는 검색하고자 하는 월별의 생일자를 검색 할 수 있는 메뉴 입니다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조회 할 내용을 입력 후 검색버튼을 클릭하여 검색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03A7CC8-2278-F64E-E0F1-60328FC15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61"/>
          <a:stretch/>
        </p:blipFill>
        <p:spPr>
          <a:xfrm>
            <a:off x="2661425" y="548999"/>
            <a:ext cx="9000000" cy="438937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0551AF1F-B939-D6A8-70B2-4638E8EF9B25}"/>
              </a:ext>
            </a:extLst>
          </p:cNvPr>
          <p:cNvSpPr/>
          <p:nvPr/>
        </p:nvSpPr>
        <p:spPr>
          <a:xfrm>
            <a:off x="6458386" y="1615669"/>
            <a:ext cx="744451" cy="1706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9DAD33BA-6698-9155-80A9-143A87310C92}"/>
              </a:ext>
            </a:extLst>
          </p:cNvPr>
          <p:cNvSpPr/>
          <p:nvPr/>
        </p:nvSpPr>
        <p:spPr>
          <a:xfrm>
            <a:off x="6913862" y="159299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7A7E2C93-5415-0CAF-EEDB-441CDFA7B067}"/>
              </a:ext>
            </a:extLst>
          </p:cNvPr>
          <p:cNvSpPr/>
          <p:nvPr/>
        </p:nvSpPr>
        <p:spPr>
          <a:xfrm>
            <a:off x="3007076" y="1845469"/>
            <a:ext cx="1238250" cy="1640682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AE07C4E8-91B7-50E8-5FD8-C8134CCDB4B4}"/>
              </a:ext>
            </a:extLst>
          </p:cNvPr>
          <p:cNvSpPr/>
          <p:nvPr/>
        </p:nvSpPr>
        <p:spPr>
          <a:xfrm>
            <a:off x="3518201" y="258481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게시판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31B8F53A-DEC7-F311-956C-C1F2DE0DA71D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897E3DD-DC7B-8B36-06D7-EFC45FA9E0C1}"/>
              </a:ext>
            </a:extLst>
          </p:cNvPr>
          <p:cNvSpPr txBox="1"/>
          <p:nvPr/>
        </p:nvSpPr>
        <p:spPr>
          <a:xfrm>
            <a:off x="255425" y="4173048"/>
            <a:ext cx="162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월별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생일자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B5823E91-21A1-0EA4-965D-6D9BA054AAEC}"/>
              </a:ext>
            </a:extLst>
          </p:cNvPr>
          <p:cNvCxnSpPr>
            <a:cxnSpLocks/>
          </p:cNvCxnSpPr>
          <p:nvPr/>
        </p:nvCxnSpPr>
        <p:spPr>
          <a:xfrm>
            <a:off x="255425" y="4511602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74F21585-4584-ACED-22EB-A67429746B51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AD81AA3-EE21-7F16-EF04-34E0901E3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05" t="31632" r="49592" b="64753"/>
          <a:stretch/>
        </p:blipFill>
        <p:spPr>
          <a:xfrm>
            <a:off x="4723574" y="1548198"/>
            <a:ext cx="1280223" cy="305601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506FAE27-E814-4216-EE2D-79BD612271A9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>
            <a:off x="6003797" y="1700999"/>
            <a:ext cx="454589" cy="0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785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메뉴는 검색하고자 하는 사용자의 개인적인 메모나 다이어리 형식으로 사용을 할 수 있는 메뉴입니다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내용 입력을 위해 신규 등록을 클릭합니다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내용을 입력합니다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저장버튼을 클릭하여 작업을 완료합니다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검색을 원하는 월의 내용을 조회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9694A64-840A-7FF3-F073-ABAF5204A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4"/>
          <a:stretch/>
        </p:blipFill>
        <p:spPr>
          <a:xfrm>
            <a:off x="2661425" y="548999"/>
            <a:ext cx="9000000" cy="439218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게시판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31B8F53A-DEC7-F311-956C-C1F2DE0DA71D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897E3DD-DC7B-8B36-06D7-EFC45FA9E0C1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 Memo/Diary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B5823E91-21A1-0EA4-965D-6D9BA054AAEC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74F21585-4584-ACED-22EB-A67429746B51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A446DA4C-0BE6-BB52-577E-A38D14C869EB}"/>
              </a:ext>
            </a:extLst>
          </p:cNvPr>
          <p:cNvSpPr/>
          <p:nvPr/>
        </p:nvSpPr>
        <p:spPr>
          <a:xfrm>
            <a:off x="6458386" y="1794713"/>
            <a:ext cx="744451" cy="1706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C891CF12-EE96-AE4F-986C-319E016DB0C3}"/>
              </a:ext>
            </a:extLst>
          </p:cNvPr>
          <p:cNvSpPr/>
          <p:nvPr/>
        </p:nvSpPr>
        <p:spPr>
          <a:xfrm>
            <a:off x="6913862" y="1772043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0ABA0CA-3073-C6AF-3184-F67F2FD59A2C}"/>
              </a:ext>
            </a:extLst>
          </p:cNvPr>
          <p:cNvSpPr/>
          <p:nvPr/>
        </p:nvSpPr>
        <p:spPr>
          <a:xfrm>
            <a:off x="3007076" y="1845469"/>
            <a:ext cx="1238250" cy="955341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49DCC4CE-9FF3-7DDA-A149-8AC6DDDA36EF}"/>
              </a:ext>
            </a:extLst>
          </p:cNvPr>
          <p:cNvSpPr/>
          <p:nvPr/>
        </p:nvSpPr>
        <p:spPr>
          <a:xfrm>
            <a:off x="3518201" y="221513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B8A6AAD9-A474-54B5-ECD7-66A4D9D6296C}"/>
              </a:ext>
            </a:extLst>
          </p:cNvPr>
          <p:cNvSpPr/>
          <p:nvPr/>
        </p:nvSpPr>
        <p:spPr>
          <a:xfrm>
            <a:off x="9022114" y="1093669"/>
            <a:ext cx="385761" cy="14220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D2FA62B3-FD57-1E06-956B-77658130762D}"/>
              </a:ext>
            </a:extLst>
          </p:cNvPr>
          <p:cNvSpPr/>
          <p:nvPr/>
        </p:nvSpPr>
        <p:spPr>
          <a:xfrm>
            <a:off x="11110469" y="1093669"/>
            <a:ext cx="254794" cy="14220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AABB486D-944C-A0BF-8AD8-7194B0BFEC35}"/>
              </a:ext>
            </a:extLst>
          </p:cNvPr>
          <p:cNvSpPr/>
          <p:nvPr/>
        </p:nvSpPr>
        <p:spPr>
          <a:xfrm>
            <a:off x="9524556" y="1300836"/>
            <a:ext cx="2010569" cy="285513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51A5F99A-AA1A-26BF-0BCE-3A38438EC123}"/>
              </a:ext>
            </a:extLst>
          </p:cNvPr>
          <p:cNvSpPr/>
          <p:nvPr/>
        </p:nvSpPr>
        <p:spPr>
          <a:xfrm>
            <a:off x="8837909" y="105676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94E44184-7E0F-AF82-416E-2BC9D138DA9A}"/>
              </a:ext>
            </a:extLst>
          </p:cNvPr>
          <p:cNvSpPr/>
          <p:nvPr/>
        </p:nvSpPr>
        <p:spPr>
          <a:xfrm>
            <a:off x="10421840" y="1192835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894FD67C-1D42-924C-F9FB-A81EAA871658}"/>
              </a:ext>
            </a:extLst>
          </p:cNvPr>
          <p:cNvSpPr/>
          <p:nvPr/>
        </p:nvSpPr>
        <p:spPr>
          <a:xfrm>
            <a:off x="10914584" y="105676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39D61106-F353-D393-AAF8-740DD61A1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85" t="35277" r="49645" b="61059"/>
          <a:stretch/>
        </p:blipFill>
        <p:spPr>
          <a:xfrm>
            <a:off x="4836938" y="1742615"/>
            <a:ext cx="1117743" cy="274855"/>
          </a:xfrm>
          <a:prstGeom prst="rect">
            <a:avLst/>
          </a:prstGeom>
          <a:ln w="28575">
            <a:solidFill>
              <a:srgbClr val="26BBAA"/>
            </a:solidFill>
          </a:ln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xmlns="" id="{7D9DED60-6953-A1B1-3B6E-6CB58E078E7D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954681" y="1880043"/>
            <a:ext cx="523756" cy="0"/>
          </a:xfrm>
          <a:prstGeom prst="straightConnector1">
            <a:avLst/>
          </a:prstGeom>
          <a:ln w="28575">
            <a:solidFill>
              <a:srgbClr val="26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3986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교인들을 검색하면 몇 명이 검색되었는지 인원수를 확인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현재 검색된 결과를 교인 검색조건 저장을 하여 다음에 검색 시 빠르게 검색 할 수 있도록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검색된 교인을 그룹으로 묶어 관리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 (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검색결과에 체크된 교인만 그룹으로 묶을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.)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검색된 교인에게 문자를 발송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 (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검색결과에 체크된 교인에게만 문자를 보낼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.)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검색된 교인을 엑셀파일로 출력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 (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검색결과에 체크된 교인만 출력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.)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교적부카드 및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교인증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등 인쇄를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 (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검색결과에 체크된 교인만 인쇄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검색</a:t>
              </a:r>
              <a:endParaRPr lang="en-US" altLang="ko-K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결과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31B8F53A-DEC7-F311-956C-C1F2DE0DA71D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897E3DD-DC7B-8B36-06D7-EFC45FA9E0C1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활용방법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B5823E91-21A1-0EA4-965D-6D9BA054AAEC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74F21585-4584-ACED-22EB-A67429746B51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024B935-6BBF-3E3A-AF94-3C159F978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04"/>
          <a:stretch/>
        </p:blipFill>
        <p:spPr>
          <a:xfrm>
            <a:off x="2661425" y="548999"/>
            <a:ext cx="8990387" cy="438749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63AF00F-AE5D-D958-D530-5A6C9F4999A1}"/>
              </a:ext>
            </a:extLst>
          </p:cNvPr>
          <p:cNvSpPr/>
          <p:nvPr/>
        </p:nvSpPr>
        <p:spPr>
          <a:xfrm>
            <a:off x="9504294" y="1083470"/>
            <a:ext cx="2073344" cy="157162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EC6DADF5-156B-5824-BD72-C9F0EBD94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64" t="21172" r="851" b="75943"/>
          <a:stretch/>
        </p:blipFill>
        <p:spPr>
          <a:xfrm>
            <a:off x="4921410" y="1015227"/>
            <a:ext cx="4300193" cy="293648"/>
          </a:xfrm>
          <a:prstGeom prst="rect">
            <a:avLst/>
          </a:prstGeom>
          <a:ln w="28575">
            <a:solidFill>
              <a:srgbClr val="2EBBAA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6B3B24BC-8104-16C0-F6F6-556D854059C7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>
            <a:off x="9221603" y="1162051"/>
            <a:ext cx="282691" cy="0"/>
          </a:xfrm>
          <a:prstGeom prst="straightConnector1">
            <a:avLst/>
          </a:prstGeom>
          <a:ln w="28575">
            <a:solidFill>
              <a:srgbClr val="2E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5095ACA-C899-C936-866A-26226B8265B6}"/>
              </a:ext>
            </a:extLst>
          </p:cNvPr>
          <p:cNvSpPr/>
          <p:nvPr/>
        </p:nvSpPr>
        <p:spPr>
          <a:xfrm>
            <a:off x="8370094" y="1015226"/>
            <a:ext cx="851509" cy="29364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482ABB6-F853-4D87-484F-05F7E069F8ED}"/>
              </a:ext>
            </a:extLst>
          </p:cNvPr>
          <p:cNvSpPr/>
          <p:nvPr/>
        </p:nvSpPr>
        <p:spPr>
          <a:xfrm>
            <a:off x="7750969" y="1015226"/>
            <a:ext cx="619125" cy="29364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87CE156E-7DE8-B17B-A7DF-BA9FC698612D}"/>
              </a:ext>
            </a:extLst>
          </p:cNvPr>
          <p:cNvSpPr/>
          <p:nvPr/>
        </p:nvSpPr>
        <p:spPr>
          <a:xfrm>
            <a:off x="7131844" y="1015226"/>
            <a:ext cx="619125" cy="29364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ED40A35F-67A8-AE4A-9AF3-28A1B631EE7C}"/>
              </a:ext>
            </a:extLst>
          </p:cNvPr>
          <p:cNvSpPr/>
          <p:nvPr/>
        </p:nvSpPr>
        <p:spPr>
          <a:xfrm>
            <a:off x="6534150" y="1015226"/>
            <a:ext cx="597694" cy="29364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F264778E-2E3B-FE86-BFF4-B37ED4EB98CB}"/>
              </a:ext>
            </a:extLst>
          </p:cNvPr>
          <p:cNvSpPr/>
          <p:nvPr/>
        </p:nvSpPr>
        <p:spPr>
          <a:xfrm>
            <a:off x="6119813" y="1015226"/>
            <a:ext cx="414336" cy="29364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45437E6A-B90E-1F78-EF9D-226AD5BCA16E}"/>
              </a:ext>
            </a:extLst>
          </p:cNvPr>
          <p:cNvSpPr/>
          <p:nvPr/>
        </p:nvSpPr>
        <p:spPr>
          <a:xfrm>
            <a:off x="5719763" y="1015226"/>
            <a:ext cx="400049" cy="29364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378E1FCA-4337-C32E-A467-BE719F64A512}"/>
              </a:ext>
            </a:extLst>
          </p:cNvPr>
          <p:cNvSpPr/>
          <p:nvPr/>
        </p:nvSpPr>
        <p:spPr>
          <a:xfrm>
            <a:off x="5314950" y="1015226"/>
            <a:ext cx="404812" cy="29364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B3D747B9-C2E1-0451-E4B2-7E77AEF2669F}"/>
              </a:ext>
            </a:extLst>
          </p:cNvPr>
          <p:cNvSpPr/>
          <p:nvPr/>
        </p:nvSpPr>
        <p:spPr>
          <a:xfrm>
            <a:off x="4921409" y="1015226"/>
            <a:ext cx="393540" cy="29364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4ADEF831-9405-C1C8-177F-E5C2B01F41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73377" t="29339" r="12299" b="10808"/>
          <a:stretch/>
        </p:blipFill>
        <p:spPr>
          <a:xfrm>
            <a:off x="9286867" y="1504950"/>
            <a:ext cx="1287780" cy="2914650"/>
          </a:xfrm>
          <a:prstGeom prst="rect">
            <a:avLst/>
          </a:prstGeom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5892C5EE-5A49-722A-E8A8-95C3A8983F3F}"/>
              </a:ext>
            </a:extLst>
          </p:cNvPr>
          <p:cNvSpPr/>
          <p:nvPr/>
        </p:nvSpPr>
        <p:spPr>
          <a:xfrm>
            <a:off x="5010179" y="84530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8FF1642E-21E2-DE12-6A56-64B99EA23D0A}"/>
              </a:ext>
            </a:extLst>
          </p:cNvPr>
          <p:cNvSpPr/>
          <p:nvPr/>
        </p:nvSpPr>
        <p:spPr>
          <a:xfrm>
            <a:off x="5403718" y="84530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6C3355BF-A988-734D-97C6-2A1A69CDB352}"/>
              </a:ext>
            </a:extLst>
          </p:cNvPr>
          <p:cNvSpPr/>
          <p:nvPr/>
        </p:nvSpPr>
        <p:spPr>
          <a:xfrm>
            <a:off x="5811787" y="84530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xmlns="" id="{7D7E937E-A869-1535-2DA3-1B68012FAD7C}"/>
              </a:ext>
            </a:extLst>
          </p:cNvPr>
          <p:cNvSpPr/>
          <p:nvPr/>
        </p:nvSpPr>
        <p:spPr>
          <a:xfrm>
            <a:off x="6217474" y="84530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xmlns="" id="{ACA454BC-2749-4950-D5BD-E04D78414641}"/>
              </a:ext>
            </a:extLst>
          </p:cNvPr>
          <p:cNvSpPr/>
          <p:nvPr/>
        </p:nvSpPr>
        <p:spPr>
          <a:xfrm>
            <a:off x="6723836" y="84530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6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889F98E3-4B2F-87CB-79CE-4305587FB566}"/>
              </a:ext>
            </a:extLst>
          </p:cNvPr>
          <p:cNvSpPr/>
          <p:nvPr/>
        </p:nvSpPr>
        <p:spPr>
          <a:xfrm>
            <a:off x="7330965" y="84530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7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xmlns="" id="{B791932F-6E32-075F-ADD5-995A614E7276}"/>
              </a:ext>
            </a:extLst>
          </p:cNvPr>
          <p:cNvSpPr/>
          <p:nvPr/>
        </p:nvSpPr>
        <p:spPr>
          <a:xfrm>
            <a:off x="7950090" y="84530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8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238A5F96-465A-04BD-B3A7-B2B1A775968F}"/>
              </a:ext>
            </a:extLst>
          </p:cNvPr>
          <p:cNvSpPr/>
          <p:nvPr/>
        </p:nvSpPr>
        <p:spPr>
          <a:xfrm>
            <a:off x="8684669" y="84530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9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A141914B-D933-841F-71D3-64C20B223E84}"/>
              </a:ext>
            </a:extLst>
          </p:cNvPr>
          <p:cNvSpPr/>
          <p:nvPr/>
        </p:nvSpPr>
        <p:spPr>
          <a:xfrm>
            <a:off x="4350544" y="1092994"/>
            <a:ext cx="524508" cy="159544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xmlns="" id="{73EB2C24-30D1-4E00-EEB8-BFF249CA7474}"/>
              </a:ext>
            </a:extLst>
          </p:cNvPr>
          <p:cNvSpPr/>
          <p:nvPr/>
        </p:nvSpPr>
        <p:spPr>
          <a:xfrm>
            <a:off x="4530718" y="907226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xmlns="" id="{3D88A9DE-A9FD-7DB0-E212-3D4675FB6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95" t="21221" r="75384" b="75943"/>
          <a:stretch/>
        </p:blipFill>
        <p:spPr>
          <a:xfrm>
            <a:off x="2925434" y="1024533"/>
            <a:ext cx="1093600" cy="293648"/>
          </a:xfrm>
          <a:prstGeom prst="rect">
            <a:avLst/>
          </a:prstGeom>
          <a:ln w="28575">
            <a:solidFill>
              <a:srgbClr val="2EBBAA"/>
            </a:solidFill>
          </a:ln>
        </p:spPr>
      </p:pic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xmlns="" id="{36944E87-2965-9988-A730-C2E8372BAAFF}"/>
              </a:ext>
            </a:extLst>
          </p:cNvPr>
          <p:cNvCxnSpPr>
            <a:stCxn id="84" idx="3"/>
            <a:endCxn id="82" idx="1"/>
          </p:cNvCxnSpPr>
          <p:nvPr/>
        </p:nvCxnSpPr>
        <p:spPr>
          <a:xfrm>
            <a:off x="4019034" y="1171357"/>
            <a:ext cx="331510" cy="1409"/>
          </a:xfrm>
          <a:prstGeom prst="straightConnector1">
            <a:avLst/>
          </a:prstGeom>
          <a:ln w="28575">
            <a:solidFill>
              <a:srgbClr val="2E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3328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검색된 결과의 순서 정렬을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검색결과의 상단 항목을 더블클릭 하여도 정렬을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항목을 클릭하여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정렬시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Ctrl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키를 누르고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더블클릭하시면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여러 개의 항목으로 정렬이 가능합니다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.)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검색결과 화면의 한 페이지에 볼 수 있는 인원을 조절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검색결과에 체크된 교인들의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신급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직분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교구 등의 정보를 한번에 일괄로 변경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검색</a:t>
              </a:r>
              <a:endParaRPr lang="en-US" altLang="ko-K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결과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31B8F53A-DEC7-F311-956C-C1F2DE0DA71D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897E3DD-DC7B-8B36-06D7-EFC45FA9E0C1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활용방법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B5823E91-21A1-0EA4-965D-6D9BA054AAEC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74F21585-4584-ACED-22EB-A67429746B51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024B935-6BBF-3E3A-AF94-3C159F978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04"/>
          <a:stretch/>
        </p:blipFill>
        <p:spPr>
          <a:xfrm>
            <a:off x="2661425" y="548999"/>
            <a:ext cx="8990387" cy="438749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63AF00F-AE5D-D958-D530-5A6C9F4999A1}"/>
              </a:ext>
            </a:extLst>
          </p:cNvPr>
          <p:cNvSpPr/>
          <p:nvPr/>
        </p:nvSpPr>
        <p:spPr>
          <a:xfrm>
            <a:off x="9504294" y="1083470"/>
            <a:ext cx="2073344" cy="157162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EC6DADF5-156B-5824-BD72-C9F0EBD94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64" t="21172" r="851" b="75943"/>
          <a:stretch/>
        </p:blipFill>
        <p:spPr>
          <a:xfrm>
            <a:off x="4921410" y="1015227"/>
            <a:ext cx="4300193" cy="293648"/>
          </a:xfrm>
          <a:prstGeom prst="rect">
            <a:avLst/>
          </a:prstGeom>
          <a:ln w="28575">
            <a:solidFill>
              <a:srgbClr val="2EBBAA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6B3B24BC-8104-16C0-F6F6-556D854059C7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>
            <a:off x="9221603" y="1162051"/>
            <a:ext cx="282691" cy="0"/>
          </a:xfrm>
          <a:prstGeom prst="straightConnector1">
            <a:avLst/>
          </a:prstGeom>
          <a:ln w="28575">
            <a:solidFill>
              <a:srgbClr val="2E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5095ACA-C899-C936-866A-26226B8265B6}"/>
              </a:ext>
            </a:extLst>
          </p:cNvPr>
          <p:cNvSpPr/>
          <p:nvPr/>
        </p:nvSpPr>
        <p:spPr>
          <a:xfrm>
            <a:off x="8370094" y="1015226"/>
            <a:ext cx="851509" cy="29364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482ABB6-F853-4D87-484F-05F7E069F8ED}"/>
              </a:ext>
            </a:extLst>
          </p:cNvPr>
          <p:cNvSpPr/>
          <p:nvPr/>
        </p:nvSpPr>
        <p:spPr>
          <a:xfrm>
            <a:off x="7750969" y="1015226"/>
            <a:ext cx="619125" cy="29364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87CE156E-7DE8-B17B-A7DF-BA9FC698612D}"/>
              </a:ext>
            </a:extLst>
          </p:cNvPr>
          <p:cNvSpPr/>
          <p:nvPr/>
        </p:nvSpPr>
        <p:spPr>
          <a:xfrm>
            <a:off x="7131844" y="1015226"/>
            <a:ext cx="619125" cy="29364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4ADEF831-9405-C1C8-177F-E5C2B01F41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73377" t="29339" r="12299" b="10808"/>
          <a:stretch/>
        </p:blipFill>
        <p:spPr>
          <a:xfrm>
            <a:off x="9286867" y="1504950"/>
            <a:ext cx="1287780" cy="2914650"/>
          </a:xfrm>
          <a:prstGeom prst="rect">
            <a:avLst/>
          </a:prstGeom>
        </p:spPr>
      </p:pic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889F98E3-4B2F-87CB-79CE-4305587FB566}"/>
              </a:ext>
            </a:extLst>
          </p:cNvPr>
          <p:cNvSpPr/>
          <p:nvPr/>
        </p:nvSpPr>
        <p:spPr>
          <a:xfrm>
            <a:off x="7330965" y="84530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xmlns="" id="{B791932F-6E32-075F-ADD5-995A614E7276}"/>
              </a:ext>
            </a:extLst>
          </p:cNvPr>
          <p:cNvSpPr/>
          <p:nvPr/>
        </p:nvSpPr>
        <p:spPr>
          <a:xfrm>
            <a:off x="7950090" y="84530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238A5F96-465A-04BD-B3A7-B2B1A775968F}"/>
              </a:ext>
            </a:extLst>
          </p:cNvPr>
          <p:cNvSpPr/>
          <p:nvPr/>
        </p:nvSpPr>
        <p:spPr>
          <a:xfrm>
            <a:off x="8684669" y="84530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9D77CD3C-ADA8-E0CC-56D2-A1A1A2787BE0}"/>
              </a:ext>
            </a:extLst>
          </p:cNvPr>
          <p:cNvSpPr/>
          <p:nvPr/>
        </p:nvSpPr>
        <p:spPr>
          <a:xfrm>
            <a:off x="4829175" y="1352550"/>
            <a:ext cx="6646545" cy="13335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8AE3F0C4-AD35-AC09-D4A7-B1DDF3BAB83B}"/>
              </a:ext>
            </a:extLst>
          </p:cNvPr>
          <p:cNvSpPr/>
          <p:nvPr/>
        </p:nvSpPr>
        <p:spPr>
          <a:xfrm>
            <a:off x="5585861" y="130887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78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조직 항목 또는 교인구분을 선택하면 검색된 인원중에서도 선택한 인원만 검색이 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세대 구분에서 세대를 클릭하여 검색하면 가족별로 묶어 확인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검색결과에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명 이상을 체크를 하시면 몇 명이 체크 되었는지 인원표시와 해당 인원에 대한 인쇄 및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일괄처리등을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지도 보기를 클릭하면 검색결과에 체크된 교인들의 위치를 파악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검색</a:t>
              </a:r>
              <a:endParaRPr lang="en-US" altLang="ko-K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결과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31B8F53A-DEC7-F311-956C-C1F2DE0DA71D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897E3DD-DC7B-8B36-06D7-EFC45FA9E0C1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활용방법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B5823E91-21A1-0EA4-965D-6D9BA054AAEC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74F21585-4584-ACED-22EB-A67429746B51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024B935-6BBF-3E3A-AF94-3C159F978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04"/>
          <a:stretch/>
        </p:blipFill>
        <p:spPr>
          <a:xfrm>
            <a:off x="2661425" y="548999"/>
            <a:ext cx="8990387" cy="438749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176A7B16-818A-03EB-B1EC-64207F5CF968}"/>
              </a:ext>
            </a:extLst>
          </p:cNvPr>
          <p:cNvSpPr/>
          <p:nvPr/>
        </p:nvSpPr>
        <p:spPr>
          <a:xfrm>
            <a:off x="3007076" y="1845468"/>
            <a:ext cx="1238250" cy="171766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4ADEF831-9405-C1C8-177F-E5C2B01F41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73377" t="29339" r="12299" b="10808"/>
          <a:stretch/>
        </p:blipFill>
        <p:spPr>
          <a:xfrm>
            <a:off x="9286867" y="1504950"/>
            <a:ext cx="1287780" cy="2914650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9FC2FB39-31EF-4236-FFEB-A99FCD2AC19C}"/>
              </a:ext>
            </a:extLst>
          </p:cNvPr>
          <p:cNvSpPr/>
          <p:nvPr/>
        </p:nvSpPr>
        <p:spPr>
          <a:xfrm>
            <a:off x="4448174" y="4602956"/>
            <a:ext cx="385763" cy="154867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AE8F2DB1-5181-9EEE-EFA6-D45C22CC688A}"/>
              </a:ext>
            </a:extLst>
          </p:cNvPr>
          <p:cNvSpPr/>
          <p:nvPr/>
        </p:nvSpPr>
        <p:spPr>
          <a:xfrm>
            <a:off x="3007076" y="3583780"/>
            <a:ext cx="1238250" cy="431007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xmlns="" id="{1695F6C0-F434-C06B-48AC-1D4AF08984DE}"/>
              </a:ext>
            </a:extLst>
          </p:cNvPr>
          <p:cNvSpPr/>
          <p:nvPr/>
        </p:nvSpPr>
        <p:spPr>
          <a:xfrm>
            <a:off x="4271088" y="4574225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xmlns="" id="{590DDE19-4468-4207-AE52-19F0274C46F2}"/>
              </a:ext>
            </a:extLst>
          </p:cNvPr>
          <p:cNvSpPr/>
          <p:nvPr/>
        </p:nvSpPr>
        <p:spPr>
          <a:xfrm>
            <a:off x="3518201" y="231636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xmlns="" id="{0467E6C4-2861-3335-D0B4-E51A4A29DF1D}"/>
              </a:ext>
            </a:extLst>
          </p:cNvPr>
          <p:cNvSpPr/>
          <p:nvPr/>
        </p:nvSpPr>
        <p:spPr>
          <a:xfrm>
            <a:off x="3518201" y="369598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D4E67825-DE36-0409-BC8B-5E422EC1E3DE}"/>
              </a:ext>
            </a:extLst>
          </p:cNvPr>
          <p:cNvSpPr/>
          <p:nvPr/>
        </p:nvSpPr>
        <p:spPr>
          <a:xfrm>
            <a:off x="4452936" y="1338491"/>
            <a:ext cx="197645" cy="309380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AB19D40-3905-06C3-1CD0-28ED4B7415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23" t="26278" r="62500" b="40314"/>
          <a:stretch/>
        </p:blipFill>
        <p:spPr>
          <a:xfrm>
            <a:off x="5911299" y="2695724"/>
            <a:ext cx="2130804" cy="2206305"/>
          </a:xfrm>
          <a:prstGeom prst="rect">
            <a:avLst/>
          </a:prstGeom>
          <a:ln w="28575">
            <a:solidFill>
              <a:srgbClr val="2EBBAA"/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4D279933-EED0-D60A-5648-1A6E083DBDCC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4245326" y="3798876"/>
            <a:ext cx="1665973" cy="1"/>
          </a:xfrm>
          <a:prstGeom prst="straightConnector1">
            <a:avLst/>
          </a:prstGeom>
          <a:ln w="28575">
            <a:solidFill>
              <a:srgbClr val="2E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D7E7A849-3A9A-14EF-711A-BD42EA3D02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289" t="32375" r="34597" b="24943"/>
          <a:stretch/>
        </p:blipFill>
        <p:spPr>
          <a:xfrm>
            <a:off x="8255001" y="907014"/>
            <a:ext cx="3183912" cy="2818700"/>
          </a:xfrm>
          <a:prstGeom prst="rect">
            <a:avLst/>
          </a:prstGeom>
          <a:ln w="28575">
            <a:solidFill>
              <a:srgbClr val="007996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46C581D6-1AA0-15A3-8973-DEF00A64AD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954" t="70102" r="71858" b="3857"/>
          <a:stretch/>
        </p:blipFill>
        <p:spPr>
          <a:xfrm>
            <a:off x="4726572" y="1994414"/>
            <a:ext cx="1087293" cy="1873066"/>
          </a:xfrm>
          <a:prstGeom prst="rect">
            <a:avLst/>
          </a:prstGeom>
          <a:ln w="28575">
            <a:solidFill>
              <a:srgbClr val="007996"/>
            </a:solidFill>
          </a:ln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20CC109D-AC33-3170-1B11-55F8DEABD6B6}"/>
              </a:ext>
            </a:extLst>
          </p:cNvPr>
          <p:cNvSpPr/>
          <p:nvPr/>
        </p:nvSpPr>
        <p:spPr>
          <a:xfrm>
            <a:off x="4720926" y="2209347"/>
            <a:ext cx="1092939" cy="225655"/>
          </a:xfrm>
          <a:prstGeom prst="rect">
            <a:avLst/>
          </a:prstGeom>
          <a:noFill/>
          <a:ln w="28575">
            <a:solidFill>
              <a:srgbClr val="00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xmlns="" id="{30B89AD3-8890-ECC8-FC3F-225DBE44099A}"/>
              </a:ext>
            </a:extLst>
          </p:cNvPr>
          <p:cNvCxnSpPr>
            <a:stCxn id="21" idx="2"/>
            <a:endCxn id="54" idx="3"/>
          </p:cNvCxnSpPr>
          <p:nvPr/>
        </p:nvCxnSpPr>
        <p:spPr>
          <a:xfrm rot="5400000">
            <a:off x="4645623" y="4055794"/>
            <a:ext cx="812910" cy="436282"/>
          </a:xfrm>
          <a:prstGeom prst="bentConnector2">
            <a:avLst/>
          </a:prstGeom>
          <a:ln w="28575">
            <a:solidFill>
              <a:srgbClr val="0079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3F4F5F3F-1981-0446-723C-B7B46CB573DC}"/>
              </a:ext>
            </a:extLst>
          </p:cNvPr>
          <p:cNvCxnSpPr>
            <a:stCxn id="19" idx="1"/>
            <a:endCxn id="85" idx="3"/>
          </p:cNvCxnSpPr>
          <p:nvPr/>
        </p:nvCxnSpPr>
        <p:spPr>
          <a:xfrm flipH="1">
            <a:off x="5813865" y="2316364"/>
            <a:ext cx="2441136" cy="5811"/>
          </a:xfrm>
          <a:prstGeom prst="straightConnector1">
            <a:avLst/>
          </a:prstGeom>
          <a:ln w="28575">
            <a:solidFill>
              <a:srgbClr val="0079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3882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교적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화면 사이즈를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FULL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과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SING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및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DUAL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사이즈로 변경하여 사용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DUAL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을 선택한 경우 화면을 분할하여 사용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상단의 탭을 드래그 하여 오른쪽 화면으로 넘겨서 볼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가운데 줄을 마우스로 클릭 후 좌우 화면 사이즈를 조절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검색</a:t>
              </a:r>
              <a:endParaRPr lang="en-US" altLang="ko-K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결과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31B8F53A-DEC7-F311-956C-C1F2DE0DA71D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897E3DD-DC7B-8B36-06D7-EFC45FA9E0C1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활용방법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B5823E91-21A1-0EA4-965D-6D9BA054AAEC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74F21585-4584-ACED-22EB-A67429746B51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643893A-BC44-7D75-747A-C780F0838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04"/>
          <a:stretch/>
        </p:blipFill>
        <p:spPr>
          <a:xfrm>
            <a:off x="2661425" y="548999"/>
            <a:ext cx="9000000" cy="439218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23BFAD76-7A76-4FB7-C243-70581C9BCD06}"/>
              </a:ext>
            </a:extLst>
          </p:cNvPr>
          <p:cNvSpPr/>
          <p:nvPr/>
        </p:nvSpPr>
        <p:spPr>
          <a:xfrm>
            <a:off x="2661425" y="4741707"/>
            <a:ext cx="248463" cy="187427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AE717B08-6F81-C594-F9C0-3CD986ABA52A}"/>
              </a:ext>
            </a:extLst>
          </p:cNvPr>
          <p:cNvSpPr/>
          <p:nvPr/>
        </p:nvSpPr>
        <p:spPr>
          <a:xfrm>
            <a:off x="2677656" y="4556141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024B935-6BBF-3E3A-AF94-3C159F9784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136" r="97342" b="-2"/>
          <a:stretch/>
        </p:blipFill>
        <p:spPr>
          <a:xfrm>
            <a:off x="3424232" y="4181692"/>
            <a:ext cx="321468" cy="253315"/>
          </a:xfrm>
          <a:prstGeom prst="rect">
            <a:avLst/>
          </a:prstGeom>
          <a:ln w="28575">
            <a:solidFill>
              <a:srgbClr val="2EBBAA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87A00AC-4E01-D146-719B-D2561F20AB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154" r="97363"/>
          <a:stretch/>
        </p:blipFill>
        <p:spPr>
          <a:xfrm>
            <a:off x="3424231" y="4464412"/>
            <a:ext cx="321469" cy="254000"/>
          </a:xfrm>
          <a:prstGeom prst="rect">
            <a:avLst/>
          </a:prstGeom>
          <a:ln w="28575">
            <a:solidFill>
              <a:srgbClr val="2EBBAA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3159ED94-DBAB-D672-0721-8AB4855A6C19}"/>
              </a:ext>
            </a:extLst>
          </p:cNvPr>
          <p:cNvSpPr/>
          <p:nvPr/>
        </p:nvSpPr>
        <p:spPr>
          <a:xfrm>
            <a:off x="3526631" y="862013"/>
            <a:ext cx="631032" cy="152347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F05013EB-66E4-DFD8-963C-C2EAB78AD818}"/>
              </a:ext>
            </a:extLst>
          </p:cNvPr>
          <p:cNvSpPr/>
          <p:nvPr/>
        </p:nvSpPr>
        <p:spPr>
          <a:xfrm>
            <a:off x="3465848" y="83186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96040278-C622-46A2-D11A-1CF829B554F2}"/>
              </a:ext>
            </a:extLst>
          </p:cNvPr>
          <p:cNvSpPr/>
          <p:nvPr/>
        </p:nvSpPr>
        <p:spPr>
          <a:xfrm>
            <a:off x="7250905" y="862012"/>
            <a:ext cx="61913" cy="4067121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74731083-A37A-4EDB-9D6B-788D60FAD37E}"/>
              </a:ext>
            </a:extLst>
          </p:cNvPr>
          <p:cNvSpPr/>
          <p:nvPr/>
        </p:nvSpPr>
        <p:spPr>
          <a:xfrm>
            <a:off x="7173861" y="2609756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21321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검색결과 화면에서 마우스 커서를 사진에 가져다 놓으면 확대되어 볼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검색결과에 화면에 세대주인 경우 사진에 </a:t>
            </a:r>
            <a:r>
              <a:rPr lang="ko-KR" altLang="en-US" sz="1400" dirty="0">
                <a:solidFill>
                  <a:srgbClr val="FFC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★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표시가 붙습니다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원하는 탭을 더블 클릭 하시면 해당 화면을 새창으로 볼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검색</a:t>
              </a:r>
              <a:endParaRPr lang="en-US" altLang="ko-K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결과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31B8F53A-DEC7-F311-956C-C1F2DE0DA71D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897E3DD-DC7B-8B36-06D7-EFC45FA9E0C1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활용방법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B5823E91-21A1-0EA4-965D-6D9BA054AAEC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74F21585-4584-ACED-22EB-A67429746B51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4FF1981-72BA-7549-DB1C-DD9D08095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90"/>
          <a:stretch/>
        </p:blipFill>
        <p:spPr>
          <a:xfrm>
            <a:off x="2661425" y="548999"/>
            <a:ext cx="9010300" cy="43978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024DF55-9961-7458-4E3A-E71FE84C2B65}"/>
              </a:ext>
            </a:extLst>
          </p:cNvPr>
          <p:cNvSpPr/>
          <p:nvPr/>
        </p:nvSpPr>
        <p:spPr>
          <a:xfrm>
            <a:off x="4654532" y="1485899"/>
            <a:ext cx="177025" cy="3090863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D2C0B5E-575C-CB2E-0D61-0AF1974993C4}"/>
              </a:ext>
            </a:extLst>
          </p:cNvPr>
          <p:cNvSpPr/>
          <p:nvPr/>
        </p:nvSpPr>
        <p:spPr>
          <a:xfrm>
            <a:off x="4776788" y="2362839"/>
            <a:ext cx="845343" cy="112093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07EBC4C7-9C10-45EE-F3AE-18266226B0E5}"/>
              </a:ext>
            </a:extLst>
          </p:cNvPr>
          <p:cNvSpPr/>
          <p:nvPr/>
        </p:nvSpPr>
        <p:spPr>
          <a:xfrm>
            <a:off x="4510132" y="2100086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A556636-2A4A-FDDD-6029-C99AA35C1B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73377" t="29339" r="12299" b="10808"/>
          <a:stretch/>
        </p:blipFill>
        <p:spPr>
          <a:xfrm>
            <a:off x="8881922" y="1528764"/>
            <a:ext cx="1287780" cy="303847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05BFD0D-B82C-D584-E14F-93CB080E171D}"/>
              </a:ext>
            </a:extLst>
          </p:cNvPr>
          <p:cNvSpPr/>
          <p:nvPr/>
        </p:nvSpPr>
        <p:spPr>
          <a:xfrm>
            <a:off x="2900362" y="875006"/>
            <a:ext cx="1874043" cy="151313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495FC852-33EC-C489-16B3-0A88353F4290}"/>
              </a:ext>
            </a:extLst>
          </p:cNvPr>
          <p:cNvSpPr/>
          <p:nvPr/>
        </p:nvSpPr>
        <p:spPr>
          <a:xfrm>
            <a:off x="3480537" y="842662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508097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350"/>
          </a:p>
        </p:txBody>
      </p:sp>
      <p:pic>
        <p:nvPicPr>
          <p:cNvPr id="10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67000" y="551993"/>
            <a:ext cx="8980715" cy="43497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457200" indent="-457200">
              <a:buFont typeface="+mj-ea"/>
              <a:buAutoNum type="circleNumDbPlain"/>
              <a:defRPr lang="ko-KR" altLang="en-US"/>
            </a:pPr>
            <a:r>
              <a:rPr lang="ko-KR" altLang="en-US" sz="1400">
                <a:solidFill>
                  <a:schemeClr val="tx1"/>
                </a:solidFill>
                <a:latin typeface="나눔고딕OTF"/>
                <a:ea typeface="나눔고딕OTF"/>
              </a:rPr>
              <a:t>전체적으로 정보를 입력해주시면 되겠습니다</a:t>
            </a:r>
            <a:endParaRPr lang="ko-KR" altLang="en-US" sz="1400">
              <a:solidFill>
                <a:schemeClr val="tx1"/>
              </a:solidFill>
              <a:latin typeface="나눔고딕OTF"/>
              <a:ea typeface="나눔고딕OTF"/>
            </a:endParaRPr>
          </a:p>
          <a:p>
            <a:pPr marL="457200" indent="-457200">
              <a:buFont typeface="+mj-ea"/>
              <a:buAutoNum type="circleNumDbPlain"/>
              <a:defRPr lang="ko-KR" altLang="en-US"/>
            </a:pPr>
            <a:r>
              <a:rPr lang="ko-KR" altLang="en-US" sz="1400">
                <a:solidFill>
                  <a:schemeClr val="tx1"/>
                </a:solidFill>
                <a:latin typeface="나눔고딕OTF"/>
                <a:ea typeface="나눔고딕OTF"/>
              </a:rPr>
              <a:t>이 중에서도 홈페이지의 주소를 잘입력하셔야 하는데 이 값을 사이트 내에서 중간중간 사용하기 때문에 이 주소가 잘못되어 있다면 종종 틀린 주소로 이동 하실수도 있습니다.</a:t>
            </a:r>
            <a:endParaRPr lang="ko-KR" altLang="en-US" sz="1400">
              <a:solidFill>
                <a:schemeClr val="tx1"/>
              </a:solidFill>
              <a:latin typeface="나눔고딕OTF"/>
              <a:ea typeface="나눔고딕OTF"/>
            </a:endParaRPr>
          </a:p>
        </p:txBody>
      </p:sp>
      <p:grpSp>
        <p:nvGrpSpPr>
          <p:cNvPr id="7" name="그룹 6"/>
          <p:cNvGrpSpPr/>
          <p:nvPr/>
        </p:nvGrpSpPr>
        <p:grpSpPr>
          <a:xfrm rot="0">
            <a:off x="0" y="0"/>
            <a:ext cx="2130850" cy="6858000"/>
            <a:chOff x="0" y="0"/>
            <a:chExt cx="2130850" cy="6858000"/>
          </a:xfrm>
        </p:grpSpPr>
        <p:sp>
          <p:nvSpPr>
            <p:cNvPr id="23" name="자유형: 도형 22"/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sz="1350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5" name="직선 연결선 44"/>
          <p:cNvCxnSpPr/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55425" y="4304856"/>
            <a:ext cx="16171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교인 </a:t>
            </a:r>
            <a:endParaRPr xmlns:mc="http://schemas.openxmlformats.org/markup-compatibility/2006" xmlns:hp="http://schemas.haansoft.com/office/presentation/8.0" lang="en-US" altLang="ko-KR" sz="16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: 도형 9"/>
          <p:cNvSpPr/>
          <p:nvPr/>
        </p:nvSpPr>
        <p:spPr>
          <a:xfrm>
            <a:off x="540188" y="2903764"/>
            <a:ext cx="1050475" cy="1050475"/>
          </a:xfrm>
          <a:custGeom>
            <a:avLst/>
            <a:gdLst>
              <a:gd name="connsiteX0" fmla="*/ 175083 w 1050475"/>
              <a:gd name="connsiteY0" fmla="*/ 0 h 1050475"/>
              <a:gd name="connsiteX1" fmla="*/ 875392 w 1050475"/>
              <a:gd name="connsiteY1" fmla="*/ 0 h 1050475"/>
              <a:gd name="connsiteX2" fmla="*/ 1050475 w 1050475"/>
              <a:gd name="connsiteY2" fmla="*/ 175083 h 1050475"/>
              <a:gd name="connsiteX3" fmla="*/ 1050475 w 1050475"/>
              <a:gd name="connsiteY3" fmla="*/ 875392 h 1050475"/>
              <a:gd name="connsiteX4" fmla="*/ 875392 w 1050475"/>
              <a:gd name="connsiteY4" fmla="*/ 1050475 h 1050475"/>
              <a:gd name="connsiteX5" fmla="*/ 175083 w 1050475"/>
              <a:gd name="connsiteY5" fmla="*/ 1050475 h 1050475"/>
              <a:gd name="connsiteX6" fmla="*/ 0 w 1050475"/>
              <a:gd name="connsiteY6" fmla="*/ 875392 h 1050475"/>
              <a:gd name="connsiteX7" fmla="*/ 0 w 1050475"/>
              <a:gd name="connsiteY7" fmla="*/ 175083 h 1050475"/>
              <a:gd name="connsiteX8" fmla="*/ 175083 w 1050475"/>
              <a:gd name="connsiteY8" fmla="*/ 0 h 10504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0475" h="1050475">
                <a:moveTo>
                  <a:pt x="175083" y="0"/>
                </a:moveTo>
                <a:lnTo>
                  <a:pt x="875392" y="0"/>
                </a:lnTo>
                <a:cubicBezTo>
                  <a:pt x="972088" y="0"/>
                  <a:pt x="1050475" y="78387"/>
                  <a:pt x="1050475" y="175083"/>
                </a:cubicBezTo>
                <a:lnTo>
                  <a:pt x="1050475" y="875392"/>
                </a:lnTo>
                <a:cubicBezTo>
                  <a:pt x="1050475" y="972088"/>
                  <a:pt x="972088" y="1050475"/>
                  <a:pt x="875392" y="1050475"/>
                </a:cubicBezTo>
                <a:lnTo>
                  <a:pt x="175083" y="1050475"/>
                </a:lnTo>
                <a:cubicBezTo>
                  <a:pt x="78387" y="1050475"/>
                  <a:pt x="0" y="972088"/>
                  <a:pt x="0" y="875392"/>
                </a:cubicBezTo>
                <a:lnTo>
                  <a:pt x="0" y="175083"/>
                </a:lnTo>
                <a:cubicBezTo>
                  <a:pt x="0" y="78387"/>
                  <a:pt x="78387" y="0"/>
                  <a:pt x="1750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2400" mc:Ignorable="hp" hp:hslEmbossed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Black"/>
                <a:ea typeface="나눔고딕 ExtraBold"/>
              </a:rPr>
              <a:t>교회설정</a:t>
            </a:r>
            <a:endParaRPr xmlns:mc="http://schemas.openxmlformats.org/markup-compatibility/2006" xmlns:hp="http://schemas.haansoft.com/office/presentation/8.0" lang="ko-KR" altLang="en-US" sz="2400" mc:Ignorable="hp" hp:hslEmbossed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 Black"/>
              <a:ea typeface="나눔고딕 ExtraBold"/>
            </a:endParaRPr>
          </a:p>
        </p:txBody>
      </p:sp>
      <p:sp>
        <p:nvSpPr>
          <p:cNvPr id="102" name="직사각형 49"/>
          <p:cNvSpPr/>
          <p:nvPr/>
        </p:nvSpPr>
        <p:spPr>
          <a:xfrm>
            <a:off x="4289199" y="1089205"/>
            <a:ext cx="7323817" cy="294250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3" name="타원 48"/>
          <p:cNvSpPr/>
          <p:nvPr/>
        </p:nvSpPr>
        <p:spPr>
          <a:xfrm>
            <a:off x="11495846" y="882762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>
                <a:latin typeface="나눔고딕OTF ExtraBold"/>
                <a:ea typeface="나눔고딕OTF ExtraBold"/>
              </a:rPr>
              <a:t>1</a:t>
            </a:r>
            <a:endParaRPr lang="ko-KR" altLang="en-US" sz="1400">
              <a:latin typeface="나눔고딕OTF ExtraBold"/>
              <a:ea typeface="나눔고딕OTF ExtraBold"/>
            </a:endParaRPr>
          </a:p>
        </p:txBody>
      </p:sp>
      <p:sp>
        <p:nvSpPr>
          <p:cNvPr id="105" name="직사각형 49"/>
          <p:cNvSpPr/>
          <p:nvPr/>
        </p:nvSpPr>
        <p:spPr>
          <a:xfrm>
            <a:off x="9140600" y="1731461"/>
            <a:ext cx="2361747" cy="429715"/>
          </a:xfrm>
          <a:prstGeom prst="rect">
            <a:avLst/>
          </a:prstGeom>
          <a:noFill/>
          <a:ln w="28575" algn="ctr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6" name="타원 48"/>
          <p:cNvSpPr/>
          <p:nvPr/>
        </p:nvSpPr>
        <p:spPr>
          <a:xfrm>
            <a:off x="11385174" y="1534091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>
                <a:latin typeface="나눔고딕OTF ExtraBold"/>
                <a:ea typeface="나눔고딕OTF ExtraBold"/>
              </a:rPr>
              <a:t>2</a:t>
            </a:r>
            <a:endParaRPr lang="ko-KR" altLang="en-US" sz="1400">
              <a:latin typeface="나눔고딕OTF ExtraBold"/>
              <a:ea typeface="나눔고딕OTF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검색결과의 형식을 변경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 +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버튼을 클릭하면 사용자가 원하는 형식을 추가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사용자가 사용 할 형식 이름을 입력하고 신규 등록버튼을 클릭합니다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보고 싶은 항목을 선택 후 ≫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버튼을 클릭하여 왼쪽 선택 항목에 추가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선택 항목에서 삭제 하고 싶은 항목이 있는 경우 해당 항목 선택 후 ≪ 버튼을 클릭합니다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형식설정을 본인만 보고 싶은 경우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개인을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선택하고 모두 공유를 하고 싶은 공개를 선택합니다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저장버튼을 클릭하여 작업을 완료합니다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검색</a:t>
              </a:r>
              <a:endParaRPr lang="en-US" altLang="ko-K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결과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024B935-6BBF-3E3A-AF94-3C159F978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04"/>
          <a:stretch/>
        </p:blipFill>
        <p:spPr>
          <a:xfrm>
            <a:off x="2661425" y="548999"/>
            <a:ext cx="8990387" cy="438749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4ADEF831-9405-C1C8-177F-E5C2B01F41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l="73377" t="29339" r="12299" b="10808"/>
          <a:stretch/>
        </p:blipFill>
        <p:spPr>
          <a:xfrm>
            <a:off x="9286867" y="1504950"/>
            <a:ext cx="1287780" cy="291465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011F3F19-C8FA-B540-7428-25C46BBFD74B}"/>
              </a:ext>
            </a:extLst>
          </p:cNvPr>
          <p:cNvSpPr/>
          <p:nvPr/>
        </p:nvSpPr>
        <p:spPr>
          <a:xfrm>
            <a:off x="10553701" y="4602956"/>
            <a:ext cx="933450" cy="154867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xmlns="" id="{D3F22E6A-51A3-6980-B7B9-155E14EDC5FF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11020426" y="4071938"/>
            <a:ext cx="0" cy="531018"/>
          </a:xfrm>
          <a:prstGeom prst="straightConnector1">
            <a:avLst/>
          </a:prstGeom>
          <a:ln w="28575">
            <a:solidFill>
              <a:srgbClr val="2E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1753C5FD-49E1-ED62-5521-3659F3E34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546" t="28221" r="25625" b="18125"/>
          <a:stretch/>
        </p:blipFill>
        <p:spPr>
          <a:xfrm>
            <a:off x="2671038" y="548999"/>
            <a:ext cx="7370026" cy="4386640"/>
          </a:xfrm>
          <a:prstGeom prst="rect">
            <a:avLst/>
          </a:prstGeom>
          <a:ln w="28575">
            <a:solidFill>
              <a:srgbClr val="007996"/>
            </a:solidFill>
          </a:ln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28B525CD-C0ED-B7B9-BD32-9CAA159FEEE7}"/>
              </a:ext>
            </a:extLst>
          </p:cNvPr>
          <p:cNvSpPr/>
          <p:nvPr/>
        </p:nvSpPr>
        <p:spPr>
          <a:xfrm>
            <a:off x="2740819" y="4622007"/>
            <a:ext cx="597693" cy="242888"/>
          </a:xfrm>
          <a:prstGeom prst="rect">
            <a:avLst/>
          </a:prstGeom>
          <a:noFill/>
          <a:ln w="28575">
            <a:solidFill>
              <a:srgbClr val="00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4C4A0EC5-4C04-1AC6-8777-546E3FC2D881}"/>
              </a:ext>
            </a:extLst>
          </p:cNvPr>
          <p:cNvSpPr/>
          <p:nvPr/>
        </p:nvSpPr>
        <p:spPr>
          <a:xfrm>
            <a:off x="3538213" y="63980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2F62739A-D008-058B-41A8-6307914FE10C}"/>
              </a:ext>
            </a:extLst>
          </p:cNvPr>
          <p:cNvSpPr/>
          <p:nvPr/>
        </p:nvSpPr>
        <p:spPr>
          <a:xfrm>
            <a:off x="3255049" y="464832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B049DE32-35FD-4BE8-FCC9-1D76BF0AF616}"/>
              </a:ext>
            </a:extLst>
          </p:cNvPr>
          <p:cNvSpPr/>
          <p:nvPr/>
        </p:nvSpPr>
        <p:spPr>
          <a:xfrm>
            <a:off x="2886074" y="1259925"/>
            <a:ext cx="2740026" cy="2816775"/>
          </a:xfrm>
          <a:prstGeom prst="rect">
            <a:avLst/>
          </a:prstGeom>
          <a:noFill/>
          <a:ln w="28575">
            <a:solidFill>
              <a:srgbClr val="00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42BE0C68-8E73-E389-C2CD-2FE15DDD8541}"/>
              </a:ext>
            </a:extLst>
          </p:cNvPr>
          <p:cNvSpPr/>
          <p:nvPr/>
        </p:nvSpPr>
        <p:spPr>
          <a:xfrm>
            <a:off x="8549640" y="610780"/>
            <a:ext cx="851535" cy="245025"/>
          </a:xfrm>
          <a:prstGeom prst="rect">
            <a:avLst/>
          </a:prstGeom>
          <a:noFill/>
          <a:ln w="28575">
            <a:solidFill>
              <a:srgbClr val="00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BAA01011-ABB5-F80B-A320-82A5895D8413}"/>
              </a:ext>
            </a:extLst>
          </p:cNvPr>
          <p:cNvSpPr/>
          <p:nvPr/>
        </p:nvSpPr>
        <p:spPr>
          <a:xfrm>
            <a:off x="8346022" y="625292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C0B94AE5-1B54-6B79-DC18-7714440CE615}"/>
              </a:ext>
            </a:extLst>
          </p:cNvPr>
          <p:cNvSpPr/>
          <p:nvPr/>
        </p:nvSpPr>
        <p:spPr>
          <a:xfrm>
            <a:off x="3823890" y="263431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D79D9698-FFCD-CC03-5BA4-2BC5926A2E5F}"/>
              </a:ext>
            </a:extLst>
          </p:cNvPr>
          <p:cNvSpPr/>
          <p:nvPr/>
        </p:nvSpPr>
        <p:spPr>
          <a:xfrm>
            <a:off x="6194425" y="2386013"/>
            <a:ext cx="330200" cy="319087"/>
          </a:xfrm>
          <a:prstGeom prst="rect">
            <a:avLst/>
          </a:prstGeom>
          <a:noFill/>
          <a:ln w="28575">
            <a:solidFill>
              <a:srgbClr val="00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B52F51D4-5DE9-F815-FB79-CB0C74FBC49A}"/>
              </a:ext>
            </a:extLst>
          </p:cNvPr>
          <p:cNvSpPr/>
          <p:nvPr/>
        </p:nvSpPr>
        <p:spPr>
          <a:xfrm>
            <a:off x="7089775" y="1259925"/>
            <a:ext cx="2725738" cy="2816775"/>
          </a:xfrm>
          <a:prstGeom prst="rect">
            <a:avLst/>
          </a:prstGeom>
          <a:noFill/>
          <a:ln w="28575">
            <a:solidFill>
              <a:srgbClr val="00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D8D01AD1-ADB6-B2F1-35CB-CEABF302EE7E}"/>
              </a:ext>
            </a:extLst>
          </p:cNvPr>
          <p:cNvSpPr/>
          <p:nvPr/>
        </p:nvSpPr>
        <p:spPr>
          <a:xfrm>
            <a:off x="6194425" y="2771775"/>
            <a:ext cx="330200" cy="319087"/>
          </a:xfrm>
          <a:prstGeom prst="rect">
            <a:avLst/>
          </a:prstGeom>
          <a:noFill/>
          <a:ln w="28575">
            <a:solidFill>
              <a:srgbClr val="00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78B7895E-9074-05E7-C119-CA6761FBE970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5620933" y="2545557"/>
            <a:ext cx="573492" cy="0"/>
          </a:xfrm>
          <a:prstGeom prst="straightConnector1">
            <a:avLst/>
          </a:prstGeom>
          <a:ln w="28575">
            <a:solidFill>
              <a:srgbClr val="0079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DF9134A9-BA28-C893-1BF3-C45532A6CD0E}"/>
              </a:ext>
            </a:extLst>
          </p:cNvPr>
          <p:cNvCxnSpPr>
            <a:cxnSpLocks/>
            <a:endCxn id="62" idx="3"/>
          </p:cNvCxnSpPr>
          <p:nvPr/>
        </p:nvCxnSpPr>
        <p:spPr>
          <a:xfrm flipH="1">
            <a:off x="6524625" y="2931319"/>
            <a:ext cx="579754" cy="0"/>
          </a:xfrm>
          <a:prstGeom prst="straightConnector1">
            <a:avLst/>
          </a:prstGeom>
          <a:ln w="28575">
            <a:solidFill>
              <a:srgbClr val="0079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89C6A33C-CD24-35D1-F67F-AEB225357E7B}"/>
              </a:ext>
            </a:extLst>
          </p:cNvPr>
          <p:cNvSpPr/>
          <p:nvPr/>
        </p:nvSpPr>
        <p:spPr>
          <a:xfrm>
            <a:off x="9211635" y="4623772"/>
            <a:ext cx="389566" cy="245025"/>
          </a:xfrm>
          <a:prstGeom prst="rect">
            <a:avLst/>
          </a:prstGeom>
          <a:noFill/>
          <a:ln w="28575">
            <a:solidFill>
              <a:srgbClr val="00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49EFF713-1011-505C-C2CD-FB2497F19482}"/>
              </a:ext>
            </a:extLst>
          </p:cNvPr>
          <p:cNvSpPr/>
          <p:nvPr/>
        </p:nvSpPr>
        <p:spPr>
          <a:xfrm>
            <a:off x="9008016" y="463828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B8E3F2B6-5BEE-6F89-2106-6B0D69371B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18" t="93436" r="1911" b="3768"/>
          <a:stretch/>
        </p:blipFill>
        <p:spPr>
          <a:xfrm>
            <a:off x="9591408" y="3757346"/>
            <a:ext cx="1971628" cy="293648"/>
          </a:xfrm>
          <a:prstGeom prst="rect">
            <a:avLst/>
          </a:prstGeom>
          <a:ln w="28575">
            <a:solidFill>
              <a:srgbClr val="2EBBAA"/>
            </a:solidFill>
          </a:ln>
        </p:spPr>
      </p:pic>
      <p:sp>
        <p:nvSpPr>
          <p:cNvPr id="78" name="타원 77">
            <a:extLst>
              <a:ext uri="{FF2B5EF4-FFF2-40B4-BE49-F238E27FC236}">
                <a16:creationId xmlns:a16="http://schemas.microsoft.com/office/drawing/2014/main" xmlns="" id="{7B75A07D-0B9C-F083-6369-FEA235147CC9}"/>
              </a:ext>
            </a:extLst>
          </p:cNvPr>
          <p:cNvSpPr/>
          <p:nvPr/>
        </p:nvSpPr>
        <p:spPr>
          <a:xfrm>
            <a:off x="11296782" y="357952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44152FC6-4190-F36B-02B6-3676CD430E59}"/>
              </a:ext>
            </a:extLst>
          </p:cNvPr>
          <p:cNvSpPr/>
          <p:nvPr/>
        </p:nvSpPr>
        <p:spPr>
          <a:xfrm>
            <a:off x="11246644" y="3747960"/>
            <a:ext cx="316391" cy="316834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64E92E6C-75BC-7BAF-FFBC-370B13B857D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A11C4001-E57B-3881-6BA0-A2DF1E495379}"/>
              </a:ext>
            </a:extLst>
          </p:cNvPr>
          <p:cNvSpPr txBox="1"/>
          <p:nvPr/>
        </p:nvSpPr>
        <p:spPr>
          <a:xfrm>
            <a:off x="255425" y="4173048"/>
            <a:ext cx="162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검색결과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형식설정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xmlns="" id="{DC008A9A-C890-C877-AD04-4F7B1165C986}"/>
              </a:ext>
            </a:extLst>
          </p:cNvPr>
          <p:cNvCxnSpPr>
            <a:cxnSpLocks/>
          </p:cNvCxnSpPr>
          <p:nvPr/>
        </p:nvCxnSpPr>
        <p:spPr>
          <a:xfrm>
            <a:off x="255425" y="5004045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xmlns="" id="{FD381663-65FD-6C42-4B2B-6C0ACB8ECE7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EE90F566-EF4A-8948-BC8A-6D1D7FD2CF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176" t="72766" r="54823" b="24437"/>
          <a:stretch/>
        </p:blipFill>
        <p:spPr>
          <a:xfrm>
            <a:off x="2752413" y="619144"/>
            <a:ext cx="2717007" cy="228601"/>
          </a:xfrm>
          <a:prstGeom prst="rect">
            <a:avLst/>
          </a:prstGeom>
          <a:ln w="28575">
            <a:noFill/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E4214AB-F035-440D-30DA-03F6F87140E5}"/>
              </a:ext>
            </a:extLst>
          </p:cNvPr>
          <p:cNvSpPr/>
          <p:nvPr/>
        </p:nvSpPr>
        <p:spPr>
          <a:xfrm>
            <a:off x="2747961" y="613387"/>
            <a:ext cx="3288507" cy="245025"/>
          </a:xfrm>
          <a:prstGeom prst="rect">
            <a:avLst/>
          </a:prstGeom>
          <a:noFill/>
          <a:ln w="28575">
            <a:solidFill>
              <a:srgbClr val="00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xmlns="" id="{D5C968E5-AA15-FD62-35E1-7ED5F380A7D6}"/>
              </a:ext>
            </a:extLst>
          </p:cNvPr>
          <p:cNvSpPr/>
          <p:nvPr/>
        </p:nvSpPr>
        <p:spPr>
          <a:xfrm>
            <a:off x="3255049" y="631745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xmlns="" id="{0D9E679D-4F11-58C6-7E27-6FE6DDBF86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295" t="72867" r="54807" b="24428"/>
          <a:stretch/>
        </p:blipFill>
        <p:spPr>
          <a:xfrm>
            <a:off x="2915832" y="4199335"/>
            <a:ext cx="2705101" cy="221457"/>
          </a:xfrm>
          <a:prstGeom prst="rect">
            <a:avLst/>
          </a:prstGeom>
          <a:ln w="28575">
            <a:noFill/>
          </a:ln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xmlns="" id="{FFB1791B-668B-557E-B46D-C9FE785DFE08}"/>
              </a:ext>
            </a:extLst>
          </p:cNvPr>
          <p:cNvCxnSpPr>
            <a:stCxn id="29" idx="2"/>
            <a:endCxn id="38" idx="2"/>
          </p:cNvCxnSpPr>
          <p:nvPr/>
        </p:nvCxnSpPr>
        <p:spPr>
          <a:xfrm rot="5400000" flipH="1">
            <a:off x="6295337" y="-1044709"/>
            <a:ext cx="3206382" cy="7012625"/>
          </a:xfrm>
          <a:prstGeom prst="bentConnector3">
            <a:avLst>
              <a:gd name="adj1" fmla="val -7130"/>
            </a:avLst>
          </a:prstGeom>
          <a:ln w="28575">
            <a:solidFill>
              <a:srgbClr val="0079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CC849D9A-6E82-B22B-DB23-31A935EF9B50}"/>
              </a:ext>
            </a:extLst>
          </p:cNvPr>
          <p:cNvCxnSpPr>
            <a:cxnSpLocks/>
          </p:cNvCxnSpPr>
          <p:nvPr/>
        </p:nvCxnSpPr>
        <p:spPr>
          <a:xfrm>
            <a:off x="2814636" y="864169"/>
            <a:ext cx="0" cy="3757838"/>
          </a:xfrm>
          <a:prstGeom prst="straightConnector1">
            <a:avLst/>
          </a:prstGeom>
          <a:ln w="28575">
            <a:solidFill>
              <a:srgbClr val="0079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1715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검색결과의 형식을 변경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펜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버튼을 클릭하면 형식을 수정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사용자가 수정 할 형식 이름을 입력합니다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보고 싶은 항목을 선택 후 ≫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버튼을 클릭하여 왼쪽 선택 항목에 추가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선택 항목에서 삭제 하고 싶은 항목이 있는 경우 해당 항목 선택 후 ≪ 버튼을 클릭합니다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형식설정을 본인만 보고 싶은 경우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개인을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선택하고 모두 공유를 하고 싶은 공개를 선택합니다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저장버튼을 클릭하여 작업을 완료합니다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삭제 버튼을 클릭하면 형식이 삭제 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검색</a:t>
              </a:r>
              <a:endParaRPr lang="en-US" altLang="ko-K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결과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024B935-6BBF-3E3A-AF94-3C159F978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04"/>
          <a:stretch/>
        </p:blipFill>
        <p:spPr>
          <a:xfrm>
            <a:off x="2661425" y="548999"/>
            <a:ext cx="8990387" cy="4387496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011F3F19-C8FA-B540-7428-25C46BBFD74B}"/>
              </a:ext>
            </a:extLst>
          </p:cNvPr>
          <p:cNvSpPr/>
          <p:nvPr/>
        </p:nvSpPr>
        <p:spPr>
          <a:xfrm>
            <a:off x="10553701" y="4602956"/>
            <a:ext cx="933450" cy="154867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xmlns="" id="{D3F22E6A-51A3-6980-B7B9-155E14EDC5FF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11020426" y="4071938"/>
            <a:ext cx="0" cy="531018"/>
          </a:xfrm>
          <a:prstGeom prst="straightConnector1">
            <a:avLst/>
          </a:prstGeom>
          <a:ln w="28575">
            <a:solidFill>
              <a:srgbClr val="2E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64E92E6C-75BC-7BAF-FFBC-370B13B857D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A11C4001-E57B-3881-6BA0-A2DF1E495379}"/>
              </a:ext>
            </a:extLst>
          </p:cNvPr>
          <p:cNvSpPr txBox="1"/>
          <p:nvPr/>
        </p:nvSpPr>
        <p:spPr>
          <a:xfrm>
            <a:off x="255425" y="4173048"/>
            <a:ext cx="162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검색결과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형식설정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xmlns="" id="{DC008A9A-C890-C877-AD04-4F7B1165C986}"/>
              </a:ext>
            </a:extLst>
          </p:cNvPr>
          <p:cNvCxnSpPr>
            <a:cxnSpLocks/>
          </p:cNvCxnSpPr>
          <p:nvPr/>
        </p:nvCxnSpPr>
        <p:spPr>
          <a:xfrm>
            <a:off x="255425" y="5004045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xmlns="" id="{FD381663-65FD-6C42-4B2B-6C0ACB8ECE7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AD66581-FDC8-95C7-D2E4-0CC6C13138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25" t="28148" r="25619" b="18270"/>
          <a:stretch/>
        </p:blipFill>
        <p:spPr>
          <a:xfrm>
            <a:off x="2661425" y="548998"/>
            <a:ext cx="7369005" cy="4386641"/>
          </a:xfrm>
          <a:prstGeom prst="rect">
            <a:avLst/>
          </a:prstGeom>
          <a:ln w="28575">
            <a:solidFill>
              <a:srgbClr val="007996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44152FC6-4190-F36B-02B6-3676CD430E59}"/>
              </a:ext>
            </a:extLst>
          </p:cNvPr>
          <p:cNvSpPr/>
          <p:nvPr/>
        </p:nvSpPr>
        <p:spPr>
          <a:xfrm>
            <a:off x="10903745" y="3747960"/>
            <a:ext cx="333060" cy="316834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CDA07615-CA68-D002-B483-CBDE9DDFB8C6}"/>
              </a:ext>
            </a:extLst>
          </p:cNvPr>
          <p:cNvSpPr/>
          <p:nvPr/>
        </p:nvSpPr>
        <p:spPr>
          <a:xfrm>
            <a:off x="6194425" y="2386013"/>
            <a:ext cx="320675" cy="319087"/>
          </a:xfrm>
          <a:prstGeom prst="rect">
            <a:avLst/>
          </a:prstGeom>
          <a:noFill/>
          <a:ln w="28575">
            <a:solidFill>
              <a:srgbClr val="00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F03EA4A3-F20E-0720-C36B-0724F1F73501}"/>
              </a:ext>
            </a:extLst>
          </p:cNvPr>
          <p:cNvSpPr/>
          <p:nvPr/>
        </p:nvSpPr>
        <p:spPr>
          <a:xfrm>
            <a:off x="6194425" y="2771775"/>
            <a:ext cx="320675" cy="319087"/>
          </a:xfrm>
          <a:prstGeom prst="rect">
            <a:avLst/>
          </a:prstGeom>
          <a:noFill/>
          <a:ln w="28575">
            <a:solidFill>
              <a:srgbClr val="00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B52C0E35-0AD2-E65B-6CF6-9F48AA600C6F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5620933" y="2545557"/>
            <a:ext cx="573492" cy="0"/>
          </a:xfrm>
          <a:prstGeom prst="straightConnector1">
            <a:avLst/>
          </a:prstGeom>
          <a:ln w="28575">
            <a:solidFill>
              <a:srgbClr val="0079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54FE1A14-F7CF-BBE3-DADB-65CE9CD6658A}"/>
              </a:ext>
            </a:extLst>
          </p:cNvPr>
          <p:cNvCxnSpPr>
            <a:cxnSpLocks/>
            <a:endCxn id="42" idx="3"/>
          </p:cNvCxnSpPr>
          <p:nvPr/>
        </p:nvCxnSpPr>
        <p:spPr>
          <a:xfrm flipH="1">
            <a:off x="6515100" y="2931319"/>
            <a:ext cx="557213" cy="0"/>
          </a:xfrm>
          <a:prstGeom prst="straightConnector1">
            <a:avLst/>
          </a:prstGeom>
          <a:ln w="28575">
            <a:solidFill>
              <a:srgbClr val="0079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419B4B7-4520-AA72-5A77-8F223BFB21F7}"/>
              </a:ext>
            </a:extLst>
          </p:cNvPr>
          <p:cNvSpPr/>
          <p:nvPr/>
        </p:nvSpPr>
        <p:spPr>
          <a:xfrm>
            <a:off x="2886074" y="1259925"/>
            <a:ext cx="2740026" cy="2816775"/>
          </a:xfrm>
          <a:prstGeom prst="rect">
            <a:avLst/>
          </a:prstGeom>
          <a:noFill/>
          <a:ln w="28575">
            <a:solidFill>
              <a:srgbClr val="00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055D56D3-F899-A439-FF69-398E8E101564}"/>
              </a:ext>
            </a:extLst>
          </p:cNvPr>
          <p:cNvSpPr/>
          <p:nvPr/>
        </p:nvSpPr>
        <p:spPr>
          <a:xfrm>
            <a:off x="7072313" y="1259925"/>
            <a:ext cx="2743200" cy="2816775"/>
          </a:xfrm>
          <a:prstGeom prst="rect">
            <a:avLst/>
          </a:prstGeom>
          <a:noFill/>
          <a:ln w="28575">
            <a:solidFill>
              <a:srgbClr val="00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B8E3F2B6-5BEE-6F89-2106-6B0D69371B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18" t="93436" r="1911" b="3768"/>
          <a:stretch/>
        </p:blipFill>
        <p:spPr>
          <a:xfrm>
            <a:off x="9591408" y="3757346"/>
            <a:ext cx="1971628" cy="293648"/>
          </a:xfrm>
          <a:prstGeom prst="rect">
            <a:avLst/>
          </a:prstGeom>
          <a:ln w="28575">
            <a:solidFill>
              <a:srgbClr val="2EBBAA"/>
            </a:solidFill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2B5FB02D-23A4-AD13-C2D1-F45B6558D96C}"/>
              </a:ext>
            </a:extLst>
          </p:cNvPr>
          <p:cNvSpPr/>
          <p:nvPr/>
        </p:nvSpPr>
        <p:spPr>
          <a:xfrm>
            <a:off x="8801099" y="4624388"/>
            <a:ext cx="388145" cy="261937"/>
          </a:xfrm>
          <a:prstGeom prst="rect">
            <a:avLst/>
          </a:prstGeom>
          <a:noFill/>
          <a:ln w="28575">
            <a:solidFill>
              <a:srgbClr val="00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713E88FF-55EE-2EC9-ED3F-88DFFD5C9D01}"/>
              </a:ext>
            </a:extLst>
          </p:cNvPr>
          <p:cNvSpPr/>
          <p:nvPr/>
        </p:nvSpPr>
        <p:spPr>
          <a:xfrm>
            <a:off x="9189244" y="4624388"/>
            <a:ext cx="388145" cy="261937"/>
          </a:xfrm>
          <a:prstGeom prst="rect">
            <a:avLst/>
          </a:prstGeom>
          <a:noFill/>
          <a:ln w="28575">
            <a:solidFill>
              <a:srgbClr val="00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EB26C0E9-BFE6-9549-8B43-E1195B11502F}"/>
              </a:ext>
            </a:extLst>
          </p:cNvPr>
          <p:cNvSpPr/>
          <p:nvPr/>
        </p:nvSpPr>
        <p:spPr>
          <a:xfrm>
            <a:off x="4148087" y="1151925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FD7D98F9-4A18-3EF8-7008-ECF173330BE8}"/>
              </a:ext>
            </a:extLst>
          </p:cNvPr>
          <p:cNvSpPr/>
          <p:nvPr/>
        </p:nvSpPr>
        <p:spPr>
          <a:xfrm>
            <a:off x="2714625" y="619125"/>
            <a:ext cx="3314700" cy="247649"/>
          </a:xfrm>
          <a:prstGeom prst="rect">
            <a:avLst/>
          </a:prstGeom>
          <a:noFill/>
          <a:ln w="28575">
            <a:solidFill>
              <a:srgbClr val="00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58036E41-0E41-B222-AD84-F8F1E7A06141}"/>
              </a:ext>
            </a:extLst>
          </p:cNvPr>
          <p:cNvSpPr/>
          <p:nvPr/>
        </p:nvSpPr>
        <p:spPr>
          <a:xfrm>
            <a:off x="8549640" y="610780"/>
            <a:ext cx="851535" cy="245025"/>
          </a:xfrm>
          <a:prstGeom prst="rect">
            <a:avLst/>
          </a:prstGeom>
          <a:noFill/>
          <a:ln w="28575">
            <a:solidFill>
              <a:srgbClr val="007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E85D3A9F-2DAB-286D-0D82-D218ED58842D}"/>
              </a:ext>
            </a:extLst>
          </p:cNvPr>
          <p:cNvSpPr/>
          <p:nvPr/>
        </p:nvSpPr>
        <p:spPr>
          <a:xfrm>
            <a:off x="8355547" y="625292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B38DE292-6DDD-B6DC-B131-E4B99AF18EAE}"/>
              </a:ext>
            </a:extLst>
          </p:cNvPr>
          <p:cNvSpPr/>
          <p:nvPr/>
        </p:nvSpPr>
        <p:spPr>
          <a:xfrm>
            <a:off x="4148087" y="63494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xmlns="" id="{A40342FF-95BA-716F-846B-7C58DF2B19C4}"/>
              </a:ext>
            </a:extLst>
          </p:cNvPr>
          <p:cNvSpPr/>
          <p:nvPr/>
        </p:nvSpPr>
        <p:spPr>
          <a:xfrm>
            <a:off x="9083819" y="4516388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xmlns="" id="{7B75A07D-0B9C-F083-6369-FEA235147CC9}"/>
              </a:ext>
            </a:extLst>
          </p:cNvPr>
          <p:cNvSpPr/>
          <p:nvPr/>
        </p:nvSpPr>
        <p:spPr>
          <a:xfrm>
            <a:off x="10970551" y="357952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4958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검색결과 형식 설정한 리스트 중에 원하는 형식을 선택하면 검색결과의 항목정보가 해당 형식으로 변경이 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리스트에는 다른 사용자가 공개로 설정한 리스트도 보입니다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검색</a:t>
              </a:r>
              <a:endParaRPr lang="en-US" altLang="ko-K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결과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64E92E6C-75BC-7BAF-FFBC-370B13B857D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A11C4001-E57B-3881-6BA0-A2DF1E495379}"/>
              </a:ext>
            </a:extLst>
          </p:cNvPr>
          <p:cNvSpPr txBox="1"/>
          <p:nvPr/>
        </p:nvSpPr>
        <p:spPr>
          <a:xfrm>
            <a:off x="255425" y="4173048"/>
            <a:ext cx="162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검색결과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형식설정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xmlns="" id="{DC008A9A-C890-C877-AD04-4F7B1165C986}"/>
              </a:ext>
            </a:extLst>
          </p:cNvPr>
          <p:cNvCxnSpPr>
            <a:cxnSpLocks/>
          </p:cNvCxnSpPr>
          <p:nvPr/>
        </p:nvCxnSpPr>
        <p:spPr>
          <a:xfrm>
            <a:off x="255425" y="5004045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xmlns="" id="{FD381663-65FD-6C42-4B2B-6C0ACB8ECE79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D49296F-60E2-F7A2-D597-C5F2561F3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90"/>
          <a:stretch/>
        </p:blipFill>
        <p:spPr>
          <a:xfrm>
            <a:off x="2661425" y="548999"/>
            <a:ext cx="9000000" cy="439283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826DCD9B-7C0F-CB5A-AA0B-CFE3D4F44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01" t="86666" r="5432" b="6837"/>
          <a:stretch/>
        </p:blipFill>
        <p:spPr>
          <a:xfrm>
            <a:off x="9762259" y="2758441"/>
            <a:ext cx="1889554" cy="997266"/>
          </a:xfrm>
          <a:prstGeom prst="rect">
            <a:avLst/>
          </a:prstGeom>
          <a:ln w="28575">
            <a:solidFill>
              <a:srgbClr val="2EBBAA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9C86119F-609A-213A-D6FC-3D94DE5C9673}"/>
              </a:ext>
            </a:extLst>
          </p:cNvPr>
          <p:cNvSpPr/>
          <p:nvPr/>
        </p:nvSpPr>
        <p:spPr>
          <a:xfrm>
            <a:off x="10553701" y="4291014"/>
            <a:ext cx="635793" cy="46681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FFE33FA2-F176-63DD-F981-E7683068BA74}"/>
              </a:ext>
            </a:extLst>
          </p:cNvPr>
          <p:cNvCxnSpPr/>
          <p:nvPr/>
        </p:nvCxnSpPr>
        <p:spPr>
          <a:xfrm>
            <a:off x="10871597" y="3755707"/>
            <a:ext cx="0" cy="535307"/>
          </a:xfrm>
          <a:prstGeom prst="straightConnector1">
            <a:avLst/>
          </a:prstGeom>
          <a:ln w="28575">
            <a:solidFill>
              <a:srgbClr val="2E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E720884B-17F4-A1A1-0BD7-E266A3C7ACEF}"/>
              </a:ext>
            </a:extLst>
          </p:cNvPr>
          <p:cNvSpPr/>
          <p:nvPr/>
        </p:nvSpPr>
        <p:spPr>
          <a:xfrm>
            <a:off x="10531884" y="4129673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8403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사진에 마우스 커서를 가져다 놓으면 확대하여 볼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카메라 아이콘을 클릭하면 사진 다운로드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수정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삭제를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   버튼이 있는 항목들은 해당 버튼을 클릭하면 히스토리 내역을 볼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   버튼을 클릭하면 해당 내용이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복사가 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가족 사항을 확인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교인의 정보를 수정 하신 후에는 자정 버튼을 클릭해주세요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개인</a:t>
              </a:r>
              <a:endParaRPr lang="en-US" altLang="ko-K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신상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B3E42B45-D584-256C-4C11-942EA5AA445A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7EE1B54-46E9-8CE7-7EBE-AC5B3F410F5B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개인신상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585FB2E5-0690-0D6C-CCC5-F44B17E7F5B2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FC0E3C20-577E-B8CB-4702-4570EAEB1552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9FE198D-034B-EBD3-ECE9-5A2EE2B54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91"/>
          <a:stretch/>
        </p:blipFill>
        <p:spPr>
          <a:xfrm>
            <a:off x="2661425" y="549000"/>
            <a:ext cx="9000000" cy="43928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718FBE4-0541-CF19-A3CE-EDFA0EC3A498}"/>
              </a:ext>
            </a:extLst>
          </p:cNvPr>
          <p:cNvSpPr/>
          <p:nvPr/>
        </p:nvSpPr>
        <p:spPr>
          <a:xfrm>
            <a:off x="8441531" y="1086450"/>
            <a:ext cx="235743" cy="156564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705BEE6-5FF5-B7D1-BFD0-EA4C14F62568}"/>
              </a:ext>
            </a:extLst>
          </p:cNvPr>
          <p:cNvSpPr/>
          <p:nvPr/>
        </p:nvSpPr>
        <p:spPr>
          <a:xfrm>
            <a:off x="3613150" y="4029075"/>
            <a:ext cx="5052678" cy="841492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5DD7EE9-D625-65CC-EEDA-4149423EC784}"/>
              </a:ext>
            </a:extLst>
          </p:cNvPr>
          <p:cNvSpPr/>
          <p:nvPr/>
        </p:nvSpPr>
        <p:spPr>
          <a:xfrm>
            <a:off x="3735135" y="1339850"/>
            <a:ext cx="309816" cy="41910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70CA2B8-F9C8-38CA-16BC-A819D109D1DF}"/>
              </a:ext>
            </a:extLst>
          </p:cNvPr>
          <p:cNvSpPr/>
          <p:nvPr/>
        </p:nvSpPr>
        <p:spPr>
          <a:xfrm>
            <a:off x="5541168" y="2474119"/>
            <a:ext cx="126207" cy="13372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973AD993-33FA-1CC8-665B-AF9767591AF1}"/>
              </a:ext>
            </a:extLst>
          </p:cNvPr>
          <p:cNvSpPr/>
          <p:nvPr/>
        </p:nvSpPr>
        <p:spPr>
          <a:xfrm>
            <a:off x="6524627" y="2474119"/>
            <a:ext cx="126207" cy="13372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15ADF992-AD56-078F-E4AC-FA90FD85BD2D}"/>
              </a:ext>
            </a:extLst>
          </p:cNvPr>
          <p:cNvSpPr/>
          <p:nvPr/>
        </p:nvSpPr>
        <p:spPr>
          <a:xfrm>
            <a:off x="5604271" y="2306893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570F0951-97CB-3F10-4FF9-3BE467EF2809}"/>
              </a:ext>
            </a:extLst>
          </p:cNvPr>
          <p:cNvSpPr/>
          <p:nvPr/>
        </p:nvSpPr>
        <p:spPr>
          <a:xfrm>
            <a:off x="3613150" y="123060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BD10DD02-C78A-5850-95B9-629933262C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13" t="34885" r="42187" b="24867"/>
          <a:stretch/>
        </p:blipFill>
        <p:spPr>
          <a:xfrm>
            <a:off x="8903233" y="2142165"/>
            <a:ext cx="1889760" cy="2657951"/>
          </a:xfrm>
          <a:prstGeom prst="rect">
            <a:avLst/>
          </a:prstGeom>
          <a:ln w="28575">
            <a:solidFill>
              <a:srgbClr val="2EBBAA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C41DC4D2-763E-5EAA-0045-772466326F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05" t="50035" r="66865" b="48372"/>
          <a:stretch/>
        </p:blipFill>
        <p:spPr>
          <a:xfrm>
            <a:off x="3190940" y="5421837"/>
            <a:ext cx="192816" cy="20048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6D2B48E0-B2E4-A85E-C1E6-1DB655AAE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66" t="47913" r="71337" b="49839"/>
          <a:stretch/>
        </p:blipFill>
        <p:spPr>
          <a:xfrm>
            <a:off x="3175000" y="5611634"/>
            <a:ext cx="213555" cy="200483"/>
          </a:xfrm>
          <a:prstGeom prst="rect">
            <a:avLst/>
          </a:prstGeom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40BD3508-B0D3-E30E-F2B4-1BD3508EE9AF}"/>
              </a:ext>
            </a:extLst>
          </p:cNvPr>
          <p:cNvSpPr/>
          <p:nvPr/>
        </p:nvSpPr>
        <p:spPr>
          <a:xfrm>
            <a:off x="6589614" y="2306893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4939EE90-CCE8-70A5-44AB-4FB645AA5D4B}"/>
              </a:ext>
            </a:extLst>
          </p:cNvPr>
          <p:cNvSpPr/>
          <p:nvPr/>
        </p:nvSpPr>
        <p:spPr>
          <a:xfrm>
            <a:off x="5095691" y="404350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xmlns="" id="{C6C14E6C-44CC-1DF4-F0C8-BDB015D7B51C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3990579" y="1758949"/>
            <a:ext cx="4912655" cy="1712192"/>
          </a:xfrm>
          <a:prstGeom prst="bentConnector2">
            <a:avLst/>
          </a:prstGeom>
          <a:ln w="28575">
            <a:solidFill>
              <a:srgbClr val="2E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0CE093F9-6C6F-C50F-2BE2-A131DDC0B5F7}"/>
              </a:ext>
            </a:extLst>
          </p:cNvPr>
          <p:cNvSpPr/>
          <p:nvPr/>
        </p:nvSpPr>
        <p:spPr>
          <a:xfrm>
            <a:off x="8571849" y="934051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654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심방 기도 출결 등 히스토리 내역을 확인하거나 해당 정보를 등록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가족관계를 클릭하면 해당 가족의 대한 개인신상을 새창으로 띄어 확인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인쇄 버튼을 클릭하면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교적부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양식 등을 인쇄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문자를 받기 싫어하는 교인이 있는 경우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OFF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해 놓으시면 문자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발송시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해당 교인에게는 발송이 되지 않습니다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관심이 필요한 성도는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ON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으로 하시면 나중에 해당 관심 성도들만 검색을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개인</a:t>
              </a:r>
              <a:endParaRPr lang="en-US" altLang="ko-K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신상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B3E42B45-D584-256C-4C11-942EA5AA445A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7EE1B54-46E9-8CE7-7EBE-AC5B3F410F5B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개인신상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585FB2E5-0690-0D6C-CCC5-F44B17E7F5B2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FC0E3C20-577E-B8CB-4702-4570EAEB1552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9FE198D-034B-EBD3-ECE9-5A2EE2B54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91"/>
          <a:stretch/>
        </p:blipFill>
        <p:spPr>
          <a:xfrm>
            <a:off x="2661425" y="549000"/>
            <a:ext cx="9000000" cy="43928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5D9A16A-8009-0407-0932-B723FA1FCE6E}"/>
              </a:ext>
            </a:extLst>
          </p:cNvPr>
          <p:cNvSpPr/>
          <p:nvPr/>
        </p:nvSpPr>
        <p:spPr>
          <a:xfrm>
            <a:off x="8151019" y="1086450"/>
            <a:ext cx="285362" cy="156564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AA5081AE-A24B-9056-B63F-3BE628A9CEFD}"/>
              </a:ext>
            </a:extLst>
          </p:cNvPr>
          <p:cNvSpPr/>
          <p:nvPr/>
        </p:nvSpPr>
        <p:spPr>
          <a:xfrm>
            <a:off x="7931944" y="1395413"/>
            <a:ext cx="595311" cy="102393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B93E937-37B2-FFAD-1BAF-BDED5659F576}"/>
              </a:ext>
            </a:extLst>
          </p:cNvPr>
          <p:cNvSpPr/>
          <p:nvPr/>
        </p:nvSpPr>
        <p:spPr>
          <a:xfrm>
            <a:off x="3162300" y="1695450"/>
            <a:ext cx="221456" cy="10287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xmlns="" id="{0735CE77-7167-63AA-9232-48AB3E9A2408}"/>
              </a:ext>
            </a:extLst>
          </p:cNvPr>
          <p:cNvSpPr/>
          <p:nvPr/>
        </p:nvSpPr>
        <p:spPr>
          <a:xfrm>
            <a:off x="3377173" y="1638885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33582FD1-6436-8787-3BCA-B92E40388959}"/>
              </a:ext>
            </a:extLst>
          </p:cNvPr>
          <p:cNvSpPr/>
          <p:nvPr/>
        </p:nvSpPr>
        <p:spPr>
          <a:xfrm>
            <a:off x="7931944" y="1497806"/>
            <a:ext cx="595311" cy="102393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05DE34F-608E-0FBC-75AA-50105B51C1BC}"/>
              </a:ext>
            </a:extLst>
          </p:cNvPr>
          <p:cNvSpPr/>
          <p:nvPr/>
        </p:nvSpPr>
        <p:spPr>
          <a:xfrm>
            <a:off x="3162300" y="2264092"/>
            <a:ext cx="221456" cy="10287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C89A998E-FB4C-00AD-0ABE-4376CDEF83DC}"/>
              </a:ext>
            </a:extLst>
          </p:cNvPr>
          <p:cNvSpPr/>
          <p:nvPr/>
        </p:nvSpPr>
        <p:spPr>
          <a:xfrm>
            <a:off x="3162300" y="2841899"/>
            <a:ext cx="221456" cy="10287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1EBA6F1-70A6-4E6E-1F76-84D2F9227A7E}"/>
              </a:ext>
            </a:extLst>
          </p:cNvPr>
          <p:cNvSpPr/>
          <p:nvPr/>
        </p:nvSpPr>
        <p:spPr>
          <a:xfrm>
            <a:off x="3162300" y="3419706"/>
            <a:ext cx="221456" cy="10287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xmlns="" id="{88B7717B-1722-DC2F-6FDF-E8CC63E11D00}"/>
              </a:ext>
            </a:extLst>
          </p:cNvPr>
          <p:cNvCxnSpPr>
            <a:stCxn id="9" idx="1"/>
            <a:endCxn id="22" idx="1"/>
          </p:cNvCxnSpPr>
          <p:nvPr/>
        </p:nvCxnSpPr>
        <p:spPr>
          <a:xfrm rot="10800000" flipV="1">
            <a:off x="3162300" y="1746885"/>
            <a:ext cx="12700" cy="568642"/>
          </a:xfrm>
          <a:prstGeom prst="bentConnector3">
            <a:avLst>
              <a:gd name="adj1" fmla="val 1125008"/>
            </a:avLst>
          </a:prstGeom>
          <a:ln w="28575">
            <a:solidFill>
              <a:srgbClr val="2EBB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xmlns="" id="{21C05574-1196-BDE5-EE5D-740892231D04}"/>
              </a:ext>
            </a:extLst>
          </p:cNvPr>
          <p:cNvCxnSpPr>
            <a:stCxn id="22" idx="1"/>
            <a:endCxn id="25" idx="1"/>
          </p:cNvCxnSpPr>
          <p:nvPr/>
        </p:nvCxnSpPr>
        <p:spPr>
          <a:xfrm rot="10800000" flipV="1">
            <a:off x="3162300" y="2315526"/>
            <a:ext cx="12700" cy="577807"/>
          </a:xfrm>
          <a:prstGeom prst="bentConnector3">
            <a:avLst>
              <a:gd name="adj1" fmla="val 1125000"/>
            </a:avLst>
          </a:prstGeom>
          <a:ln w="28575">
            <a:solidFill>
              <a:srgbClr val="2EBB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xmlns="" id="{D0E9C91D-7582-E102-6F3E-3B3FE35E8F4C}"/>
              </a:ext>
            </a:extLst>
          </p:cNvPr>
          <p:cNvCxnSpPr>
            <a:stCxn id="25" idx="1"/>
            <a:endCxn id="26" idx="1"/>
          </p:cNvCxnSpPr>
          <p:nvPr/>
        </p:nvCxnSpPr>
        <p:spPr>
          <a:xfrm rot="10800000" flipV="1">
            <a:off x="3162300" y="2893333"/>
            <a:ext cx="12700" cy="577807"/>
          </a:xfrm>
          <a:prstGeom prst="bentConnector3">
            <a:avLst>
              <a:gd name="adj1" fmla="val 1124992"/>
            </a:avLst>
          </a:prstGeom>
          <a:ln w="28575">
            <a:solidFill>
              <a:srgbClr val="2EBB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C3C83D9-5CC8-DF12-CA01-EF0E45304D93}"/>
              </a:ext>
            </a:extLst>
          </p:cNvPr>
          <p:cNvSpPr/>
          <p:nvPr/>
        </p:nvSpPr>
        <p:spPr>
          <a:xfrm>
            <a:off x="8728869" y="1090614"/>
            <a:ext cx="2866231" cy="928686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570F0951-97CB-3F10-4FF9-3BE467EF2809}"/>
              </a:ext>
            </a:extLst>
          </p:cNvPr>
          <p:cNvSpPr/>
          <p:nvPr/>
        </p:nvSpPr>
        <p:spPr>
          <a:xfrm>
            <a:off x="10189725" y="97845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DBDBDAF5-E4E8-F4FD-BF4B-F15BB2AA8BFB}"/>
              </a:ext>
            </a:extLst>
          </p:cNvPr>
          <p:cNvSpPr/>
          <p:nvPr/>
        </p:nvSpPr>
        <p:spPr>
          <a:xfrm>
            <a:off x="8185700" y="89272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CDDF3862-44B2-4295-4BAE-DF0D86341A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171" t="24384" r="36036" b="64171"/>
          <a:stretch/>
        </p:blipFill>
        <p:spPr>
          <a:xfrm>
            <a:off x="6686365" y="1317545"/>
            <a:ext cx="950119" cy="755809"/>
          </a:xfrm>
          <a:prstGeom prst="rect">
            <a:avLst/>
          </a:prstGeom>
          <a:ln w="28575">
            <a:solidFill>
              <a:srgbClr val="2EBBAA"/>
            </a:solidFill>
          </a:ln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EE0FE36F-E892-0377-D9DB-ED3EE145F598}"/>
              </a:ext>
            </a:extLst>
          </p:cNvPr>
          <p:cNvSpPr/>
          <p:nvPr/>
        </p:nvSpPr>
        <p:spPr>
          <a:xfrm>
            <a:off x="7730330" y="133776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E9A6EBD4-E850-AC6E-C137-D79F280719A4}"/>
              </a:ext>
            </a:extLst>
          </p:cNvPr>
          <p:cNvSpPr/>
          <p:nvPr/>
        </p:nvSpPr>
        <p:spPr>
          <a:xfrm>
            <a:off x="7818794" y="1568031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9408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교적에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등록이 안된 가족을 추가 하고 싶은 경우 가족 추가 버튼을 클릭하여 추가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세대주 변경을 원하는 경우 세대변경을 클릭하여 변경을 하시면 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개인</a:t>
              </a:r>
              <a:endParaRPr lang="en-US" altLang="ko-K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신상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B3E42B45-D584-256C-4C11-942EA5AA445A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7EE1B54-46E9-8CE7-7EBE-AC5B3F410F5B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개인신상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585FB2E5-0690-0D6C-CCC5-F44B17E7F5B2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FC0E3C20-577E-B8CB-4702-4570EAEB1552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9FE198D-034B-EBD3-ECE9-5A2EE2B54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91"/>
          <a:stretch/>
        </p:blipFill>
        <p:spPr>
          <a:xfrm>
            <a:off x="2661425" y="549000"/>
            <a:ext cx="9000000" cy="439283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294A224-7BD2-F6EF-20E8-A302A3CC662F}"/>
              </a:ext>
            </a:extLst>
          </p:cNvPr>
          <p:cNvSpPr/>
          <p:nvPr/>
        </p:nvSpPr>
        <p:spPr>
          <a:xfrm>
            <a:off x="3000375" y="3568472"/>
            <a:ext cx="533400" cy="14151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2C87D02-5A60-00FE-656C-8099B1CE29FD}"/>
              </a:ext>
            </a:extLst>
          </p:cNvPr>
          <p:cNvSpPr/>
          <p:nvPr/>
        </p:nvSpPr>
        <p:spPr>
          <a:xfrm>
            <a:off x="3000375" y="3709987"/>
            <a:ext cx="533400" cy="14151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DBDBDAF5-E4E8-F4FD-BF4B-F15BB2AA8BFB}"/>
              </a:ext>
            </a:extLst>
          </p:cNvPr>
          <p:cNvSpPr/>
          <p:nvPr/>
        </p:nvSpPr>
        <p:spPr>
          <a:xfrm>
            <a:off x="2887225" y="3531230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5D26AB4F-A7A4-22CB-7FB9-1FC157826053}"/>
              </a:ext>
            </a:extLst>
          </p:cNvPr>
          <p:cNvSpPr/>
          <p:nvPr/>
        </p:nvSpPr>
        <p:spPr>
          <a:xfrm>
            <a:off x="3417800" y="3667981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17437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가계도 메뉴를 통해 가족들을 추가하여 외가 친가의 가계도 형태를 보거나 인쇄를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    버튼을 클릭하면 해당 교인의 정보를 볼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    버튼을 클릭하면 해당 교인 기준의 가계도를 볼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    버튼을 클릭하면 해당 교인 기준의 가계도를 편집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인쇄 버튼을 눌러 가계도를 인쇄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가계도 초기화 버튼은 실제 초기화 시켜야 할 경우에만 누르셔야 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잘못 누른 경우 다시 설정하셔야 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개인</a:t>
              </a:r>
              <a:endParaRPr lang="en-US" altLang="ko-K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신상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B3E42B45-D584-256C-4C11-942EA5AA445A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7EE1B54-46E9-8CE7-7EBE-AC5B3F410F5B}"/>
              </a:ext>
            </a:extLst>
          </p:cNvPr>
          <p:cNvSpPr txBox="1"/>
          <p:nvPr/>
        </p:nvSpPr>
        <p:spPr>
          <a:xfrm>
            <a:off x="255425" y="4173048"/>
            <a:ext cx="1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개인신상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585FB2E5-0690-0D6C-CCC5-F44B17E7F5B2}"/>
              </a:ext>
            </a:extLst>
          </p:cNvPr>
          <p:cNvCxnSpPr>
            <a:cxnSpLocks/>
          </p:cNvCxnSpPr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FC0E3C20-577E-B8CB-4702-4570EAEB1552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9FE198D-034B-EBD3-ECE9-5A2EE2B54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91"/>
          <a:stretch/>
        </p:blipFill>
        <p:spPr>
          <a:xfrm>
            <a:off x="2661425" y="549000"/>
            <a:ext cx="9000000" cy="439283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C2972783-452A-B12F-C925-E6D5C86F5F0A}"/>
              </a:ext>
            </a:extLst>
          </p:cNvPr>
          <p:cNvSpPr/>
          <p:nvPr/>
        </p:nvSpPr>
        <p:spPr>
          <a:xfrm>
            <a:off x="3000375" y="3871694"/>
            <a:ext cx="533400" cy="14151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7E3E83B5-494C-62E5-76E3-6D9B6BC3DFE2}"/>
              </a:ext>
            </a:extLst>
          </p:cNvPr>
          <p:cNvSpPr/>
          <p:nvPr/>
        </p:nvSpPr>
        <p:spPr>
          <a:xfrm>
            <a:off x="2887225" y="3834451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B1FCC8B-DF8A-5484-3067-A1603335E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58" t="11923" r="29128" b="6524"/>
          <a:stretch/>
        </p:blipFill>
        <p:spPr>
          <a:xfrm>
            <a:off x="4167461" y="548998"/>
            <a:ext cx="5999178" cy="4386642"/>
          </a:xfrm>
          <a:prstGeom prst="rect">
            <a:avLst/>
          </a:prstGeom>
          <a:ln w="28575">
            <a:solidFill>
              <a:srgbClr val="2EBBAA"/>
            </a:solidFill>
          </a:ln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xmlns="" id="{CD775375-F00C-6364-0A22-D0AC2C34ABC7}"/>
              </a:ext>
            </a:extLst>
          </p:cNvPr>
          <p:cNvCxnSpPr>
            <a:stCxn id="8" idx="1"/>
            <a:endCxn id="16" idx="3"/>
          </p:cNvCxnSpPr>
          <p:nvPr/>
        </p:nvCxnSpPr>
        <p:spPr>
          <a:xfrm rot="10800000" flipV="1">
            <a:off x="3533775" y="2742318"/>
            <a:ext cx="633686" cy="1200133"/>
          </a:xfrm>
          <a:prstGeom prst="bentConnector3">
            <a:avLst/>
          </a:prstGeom>
          <a:ln w="28575">
            <a:solidFill>
              <a:srgbClr val="2E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B3FE6BCC-F757-9B69-CAF0-4D519910D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81" t="39213" r="60169" b="52613"/>
          <a:stretch/>
        </p:blipFill>
        <p:spPr>
          <a:xfrm>
            <a:off x="6780234" y="2903764"/>
            <a:ext cx="434028" cy="1097756"/>
          </a:xfrm>
          <a:prstGeom prst="rect">
            <a:avLst/>
          </a:prstGeom>
          <a:ln w="28575">
            <a:solidFill>
              <a:srgbClr val="2EBBAA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53476659-8869-DD23-1149-916797D88173}"/>
              </a:ext>
            </a:extLst>
          </p:cNvPr>
          <p:cNvSpPr/>
          <p:nvPr/>
        </p:nvSpPr>
        <p:spPr>
          <a:xfrm>
            <a:off x="6919913" y="2012156"/>
            <a:ext cx="154670" cy="447675"/>
          </a:xfrm>
          <a:prstGeom prst="rect">
            <a:avLst/>
          </a:prstGeom>
          <a:noFill/>
          <a:ln w="28575">
            <a:solidFill>
              <a:srgbClr val="2E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12914E60-F7E1-8F67-7006-0E54E9F412A7}"/>
              </a:ext>
            </a:extLst>
          </p:cNvPr>
          <p:cNvCxnSpPr>
            <a:stCxn id="25" idx="0"/>
            <a:endCxn id="26" idx="2"/>
          </p:cNvCxnSpPr>
          <p:nvPr/>
        </p:nvCxnSpPr>
        <p:spPr>
          <a:xfrm flipV="1">
            <a:off x="6997248" y="2459831"/>
            <a:ext cx="0" cy="443933"/>
          </a:xfrm>
          <a:prstGeom prst="straightConnector1">
            <a:avLst/>
          </a:prstGeom>
          <a:ln w="28575">
            <a:solidFill>
              <a:srgbClr val="2E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0CECAA85-C1FD-ABC2-1082-6FAF0F17E4BF}"/>
              </a:ext>
            </a:extLst>
          </p:cNvPr>
          <p:cNvSpPr/>
          <p:nvPr/>
        </p:nvSpPr>
        <p:spPr>
          <a:xfrm>
            <a:off x="6886574" y="2971459"/>
            <a:ext cx="216695" cy="203541"/>
          </a:xfrm>
          <a:prstGeom prst="rect">
            <a:avLst/>
          </a:prstGeom>
          <a:noFill/>
          <a:ln w="28575">
            <a:solidFill>
              <a:srgbClr val="2E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B52FECDF-4AC2-B75C-0EE0-B80FB166008C}"/>
              </a:ext>
            </a:extLst>
          </p:cNvPr>
          <p:cNvSpPr/>
          <p:nvPr/>
        </p:nvSpPr>
        <p:spPr>
          <a:xfrm>
            <a:off x="6886574" y="3351439"/>
            <a:ext cx="216695" cy="203541"/>
          </a:xfrm>
          <a:prstGeom prst="rect">
            <a:avLst/>
          </a:prstGeom>
          <a:noFill/>
          <a:ln w="28575">
            <a:solidFill>
              <a:srgbClr val="2E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96558D75-2CC4-51C9-59C0-FEF12711F134}"/>
              </a:ext>
            </a:extLst>
          </p:cNvPr>
          <p:cNvSpPr/>
          <p:nvPr/>
        </p:nvSpPr>
        <p:spPr>
          <a:xfrm>
            <a:off x="6886574" y="3724276"/>
            <a:ext cx="216695" cy="203541"/>
          </a:xfrm>
          <a:prstGeom prst="rect">
            <a:avLst/>
          </a:prstGeom>
          <a:noFill/>
          <a:ln w="28575">
            <a:solidFill>
              <a:srgbClr val="2E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DFC81A06-A2CF-1765-75BC-D3A4EE4C86DE}"/>
              </a:ext>
            </a:extLst>
          </p:cNvPr>
          <p:cNvSpPr/>
          <p:nvPr/>
        </p:nvSpPr>
        <p:spPr>
          <a:xfrm>
            <a:off x="6728078" y="3228783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0E4DCC57-0CFB-8715-2039-8DDB58A45EC1}"/>
              </a:ext>
            </a:extLst>
          </p:cNvPr>
          <p:cNvSpPr/>
          <p:nvPr/>
        </p:nvSpPr>
        <p:spPr>
          <a:xfrm>
            <a:off x="6728078" y="2851001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4EB0BDAB-B2EA-215D-A2CB-6331855B21C2}"/>
              </a:ext>
            </a:extLst>
          </p:cNvPr>
          <p:cNvSpPr/>
          <p:nvPr/>
        </p:nvSpPr>
        <p:spPr>
          <a:xfrm>
            <a:off x="6728078" y="361407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8119DBCA-E18E-DCA6-9175-2D0A3C82A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27" t="39816" r="60701" b="58854"/>
          <a:stretch/>
        </p:blipFill>
        <p:spPr>
          <a:xfrm>
            <a:off x="3228975" y="5205400"/>
            <a:ext cx="161161" cy="172673"/>
          </a:xfrm>
          <a:prstGeom prst="rect">
            <a:avLst/>
          </a:prstGeom>
          <a:ln w="28575">
            <a:solidFill>
              <a:srgbClr val="2EBBAA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18CBF704-46B3-6313-3DCD-026290259D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22" t="42599" r="60691" b="56035"/>
          <a:stretch/>
        </p:blipFill>
        <p:spPr>
          <a:xfrm>
            <a:off x="3228975" y="5437278"/>
            <a:ext cx="161161" cy="151334"/>
          </a:xfrm>
          <a:prstGeom prst="rect">
            <a:avLst/>
          </a:prstGeom>
          <a:ln w="28575">
            <a:solidFill>
              <a:srgbClr val="2EBBAA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28B7EE13-ACEE-0F65-4A60-5A62569861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70" t="45472" r="60662" b="53234"/>
          <a:stretch/>
        </p:blipFill>
        <p:spPr>
          <a:xfrm>
            <a:off x="3231222" y="5650139"/>
            <a:ext cx="165847" cy="151335"/>
          </a:xfrm>
          <a:prstGeom prst="rect">
            <a:avLst/>
          </a:prstGeom>
          <a:ln w="28575">
            <a:solidFill>
              <a:srgbClr val="2EBBAA"/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FBA71692-E4EC-6ED5-0662-E42E04E576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26" t="28310" r="32088" b="18211"/>
          <a:stretch/>
        </p:blipFill>
        <p:spPr>
          <a:xfrm>
            <a:off x="7291597" y="567537"/>
            <a:ext cx="4387442" cy="3531765"/>
          </a:xfrm>
          <a:prstGeom prst="rect">
            <a:avLst/>
          </a:prstGeom>
          <a:ln w="28575">
            <a:solidFill>
              <a:srgbClr val="2EBBAA"/>
            </a:solidFill>
          </a:ln>
        </p:spPr>
      </p:pic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xmlns="" id="{3FB6726A-019F-7345-D5C4-40B09FABF911}"/>
              </a:ext>
            </a:extLst>
          </p:cNvPr>
          <p:cNvCxnSpPr>
            <a:stCxn id="50" idx="2"/>
          </p:cNvCxnSpPr>
          <p:nvPr/>
        </p:nvCxnSpPr>
        <p:spPr>
          <a:xfrm rot="5400000" flipH="1">
            <a:off x="8154377" y="2768362"/>
            <a:ext cx="171485" cy="2490396"/>
          </a:xfrm>
          <a:prstGeom prst="bentConnector3">
            <a:avLst>
              <a:gd name="adj1" fmla="val -133306"/>
            </a:avLst>
          </a:prstGeom>
          <a:ln w="28575">
            <a:solidFill>
              <a:srgbClr val="2EBB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8FA66F48-B508-EB6C-A14A-2F887CF1E7F5}"/>
              </a:ext>
            </a:extLst>
          </p:cNvPr>
          <p:cNvSpPr/>
          <p:nvPr/>
        </p:nvSpPr>
        <p:spPr>
          <a:xfrm>
            <a:off x="4214813" y="4503887"/>
            <a:ext cx="266700" cy="170507"/>
          </a:xfrm>
          <a:prstGeom prst="rect">
            <a:avLst/>
          </a:prstGeom>
          <a:noFill/>
          <a:ln w="28575">
            <a:solidFill>
              <a:srgbClr val="2E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1D647212-28DC-A4B7-236A-D47E6FB6DAB0}"/>
              </a:ext>
            </a:extLst>
          </p:cNvPr>
          <p:cNvSpPr/>
          <p:nvPr/>
        </p:nvSpPr>
        <p:spPr>
          <a:xfrm>
            <a:off x="4089199" y="435126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935E22E3-1C11-4BD1-93EB-3B1E3BA18BD7}"/>
              </a:ext>
            </a:extLst>
          </p:cNvPr>
          <p:cNvSpPr/>
          <p:nvPr/>
        </p:nvSpPr>
        <p:spPr>
          <a:xfrm>
            <a:off x="4972975" y="4501565"/>
            <a:ext cx="534856" cy="170507"/>
          </a:xfrm>
          <a:prstGeom prst="rect">
            <a:avLst/>
          </a:prstGeom>
          <a:noFill/>
          <a:ln w="28575">
            <a:solidFill>
              <a:srgbClr val="2E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8864D7AA-F612-555C-4913-DCAF36DE5759}"/>
              </a:ext>
            </a:extLst>
          </p:cNvPr>
          <p:cNvSpPr/>
          <p:nvPr/>
        </p:nvSpPr>
        <p:spPr>
          <a:xfrm>
            <a:off x="5416695" y="4351054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6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887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9000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18899"/>
            <a:ext cx="9000000" cy="1390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클릭하면 보고서 알림 메시지를 볼 수 있습니다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알림</a:t>
              </a:r>
              <a:endParaRPr lang="en-US" altLang="ko-K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메시지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F54B57F-C912-DB17-58AD-8A5B1702B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90"/>
          <a:stretch/>
        </p:blipFill>
        <p:spPr>
          <a:xfrm>
            <a:off x="2661425" y="549000"/>
            <a:ext cx="9010300" cy="43978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5BF6A50-BF1B-BE89-1845-C28A65544676}"/>
              </a:ext>
            </a:extLst>
          </p:cNvPr>
          <p:cNvSpPr/>
          <p:nvPr/>
        </p:nvSpPr>
        <p:spPr>
          <a:xfrm>
            <a:off x="10904094" y="701675"/>
            <a:ext cx="152400" cy="13652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4201CE41-E2A4-DBE5-EB20-EAFFABC523AD}"/>
              </a:ext>
            </a:extLst>
          </p:cNvPr>
          <p:cNvSpPr/>
          <p:nvPr/>
        </p:nvSpPr>
        <p:spPr>
          <a:xfrm>
            <a:off x="10688094" y="66193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C1B420D7-49A5-57B9-BF28-3D9BA84A2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83" t="13183" r="6942" b="84281"/>
          <a:stretch/>
        </p:blipFill>
        <p:spPr>
          <a:xfrm>
            <a:off x="3077787" y="5287718"/>
            <a:ext cx="193853" cy="1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541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9000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18899"/>
            <a:ext cx="9000000" cy="1390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클릭하면 프로그램상의 </a:t>
            </a:r>
            <a:r>
              <a:rPr lang="ko-KR" altLang="en-US" sz="16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작업히스토리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내역을 볼 수 있습니다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작업</a:t>
              </a:r>
              <a:endParaRPr lang="en-US" altLang="ko-K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이력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F54B57F-C912-DB17-58AD-8A5B1702B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90"/>
          <a:stretch/>
        </p:blipFill>
        <p:spPr>
          <a:xfrm>
            <a:off x="2661425" y="549000"/>
            <a:ext cx="9010300" cy="43978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5BF6A50-BF1B-BE89-1845-C28A65544676}"/>
              </a:ext>
            </a:extLst>
          </p:cNvPr>
          <p:cNvSpPr/>
          <p:nvPr/>
        </p:nvSpPr>
        <p:spPr>
          <a:xfrm>
            <a:off x="11044588" y="701675"/>
            <a:ext cx="152400" cy="13652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4201CE41-E2A4-DBE5-EB20-EAFFABC523AD}"/>
              </a:ext>
            </a:extLst>
          </p:cNvPr>
          <p:cNvSpPr/>
          <p:nvPr/>
        </p:nvSpPr>
        <p:spPr>
          <a:xfrm>
            <a:off x="10828588" y="66193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C1B420D7-49A5-57B9-BF28-3D9BA84A2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26" t="13664" r="5559" b="84281"/>
          <a:stretch/>
        </p:blipFill>
        <p:spPr>
          <a:xfrm>
            <a:off x="3068275" y="5286375"/>
            <a:ext cx="202489" cy="20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31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1425" y="549000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66575" y="4918899"/>
            <a:ext cx="9000000" cy="1390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클릭하면 비용납부 청구서 및 영수증을 확인 할 수 있습니다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1)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비용납부 청구서 및 영수증은 전체관리자로 설정되어 있는 아이디로 로그인 할 경우에만 확인 가능합니다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2)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재정 프로그램에서 확인하는 경우는 로그인 사용자 모두 확인 할 수 있습니다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청구서</a:t>
              </a:r>
              <a:endParaRPr lang="en-US" altLang="ko-K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확인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F54B57F-C912-DB17-58AD-8A5B1702B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90"/>
          <a:stretch/>
        </p:blipFill>
        <p:spPr>
          <a:xfrm>
            <a:off x="2661425" y="549000"/>
            <a:ext cx="9010300" cy="43978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5BF6A50-BF1B-BE89-1845-C28A65544676}"/>
              </a:ext>
            </a:extLst>
          </p:cNvPr>
          <p:cNvSpPr/>
          <p:nvPr/>
        </p:nvSpPr>
        <p:spPr>
          <a:xfrm>
            <a:off x="11361294" y="701675"/>
            <a:ext cx="152400" cy="136525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4201CE41-E2A4-DBE5-EB20-EAFFABC523AD}"/>
              </a:ext>
            </a:extLst>
          </p:cNvPr>
          <p:cNvSpPr/>
          <p:nvPr/>
        </p:nvSpPr>
        <p:spPr>
          <a:xfrm>
            <a:off x="11145294" y="66193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C1B420D7-49A5-57B9-BF28-3D9BA84A2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20" t="13664" r="2101" b="84692"/>
          <a:stretch/>
        </p:blipFill>
        <p:spPr>
          <a:xfrm>
            <a:off x="3020639" y="5281612"/>
            <a:ext cx="245995" cy="20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02882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1425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350"/>
          </a:p>
        </p:txBody>
      </p:sp>
      <p:sp>
        <p:nvSpPr>
          <p:cNvPr id="5" name="직사각형 4"/>
          <p:cNvSpPr/>
          <p:nvPr/>
        </p:nvSpPr>
        <p:spPr>
          <a:xfrm>
            <a:off x="2666575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457200" indent="-457200">
              <a:buFont typeface="+mj-ea"/>
              <a:buAutoNum type="circleNumDbPlain"/>
              <a:defRPr lang="ko-KR" altLang="en-US"/>
            </a:pPr>
            <a:endParaRPr lang="en-US" altLang="ko-KR" sz="1400">
              <a:solidFill>
                <a:schemeClr val="tx1"/>
              </a:solidFill>
              <a:latin typeface="나눔고딕OTF"/>
              <a:ea typeface="나눔고딕OTF"/>
            </a:endParaRPr>
          </a:p>
        </p:txBody>
      </p:sp>
      <p:grpSp>
        <p:nvGrpSpPr>
          <p:cNvPr id="7" name="그룹 6"/>
          <p:cNvGrpSpPr/>
          <p:nvPr/>
        </p:nvGrpSpPr>
        <p:grpSpPr>
          <a:xfrm rot="0">
            <a:off x="0" y="0"/>
            <a:ext cx="2130850" cy="6858000"/>
            <a:chOff x="0" y="0"/>
            <a:chExt cx="2130850" cy="6858000"/>
          </a:xfrm>
        </p:grpSpPr>
        <p:sp>
          <p:nvSpPr>
            <p:cNvPr id="23" name="자유형: 도형 22"/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sz="1350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45" name="직선 연결선 44"/>
          <p:cNvCxnSpPr/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55425" y="4304856"/>
            <a:ext cx="16171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 ExtraBold"/>
                <a:ea typeface="나눔스퀘어 ExtraBold"/>
              </a:rPr>
              <a:t>교인 </a:t>
            </a:r>
            <a:endParaRPr xmlns:mc="http://schemas.openxmlformats.org/markup-compatibility/2006" xmlns:hp="http://schemas.haansoft.com/office/presentation/8.0" lang="en-US" altLang="ko-KR" sz="16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스퀘어 ExtraBold"/>
              <a:ea typeface="나눔스퀘어 ExtraBold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255425" y="4757823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3764173" y="2781132"/>
            <a:ext cx="7208627" cy="33313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buFont typeface="Arial"/>
              <a:buChar char="•"/>
              <a:defRPr lang="ko-KR" altLang="en-US"/>
            </a:pPr>
            <a:r>
              <a:rPr lang="en-US" altLang="ko-KR" sz="1400">
                <a:solidFill>
                  <a:schemeClr val="tx1"/>
                </a:solidFill>
                <a:latin typeface="나눔고딕OTF"/>
                <a:ea typeface="나눔고딕OTF"/>
              </a:rPr>
              <a:t>1) </a:t>
            </a:r>
            <a:r>
              <a:rPr lang="ko-KR" altLang="en-US" sz="1400">
                <a:solidFill>
                  <a:schemeClr val="tx1"/>
                </a:solidFill>
                <a:latin typeface="나눔고딕OTF"/>
                <a:ea typeface="나눔고딕OTF"/>
              </a:rPr>
              <a:t>엑셀로 일괄 등록 방법</a:t>
            </a:r>
            <a:endParaRPr lang="ko-KR" altLang="en-US" sz="1400">
              <a:solidFill>
                <a:schemeClr val="tx1"/>
              </a:solidFill>
              <a:latin typeface="나눔고딕OTF"/>
              <a:ea typeface="나눔고딕OTF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endParaRPr lang="en-US" altLang="ko-KR" sz="1400">
              <a:solidFill>
                <a:schemeClr val="tx1"/>
              </a:solidFill>
              <a:latin typeface="나눔고딕OTF"/>
              <a:ea typeface="나눔고딕OTF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en-US" altLang="ko-KR" sz="1400">
                <a:solidFill>
                  <a:schemeClr val="tx1"/>
                </a:solidFill>
                <a:latin typeface="나눔고딕OTF"/>
                <a:ea typeface="나눔고딕OTF"/>
              </a:rPr>
              <a:t>2) </a:t>
            </a:r>
            <a:r>
              <a:rPr lang="ko-KR" altLang="en-US" sz="1400">
                <a:solidFill>
                  <a:schemeClr val="tx1"/>
                </a:solidFill>
                <a:latin typeface="나눔고딕OTF"/>
                <a:ea typeface="나눔고딕OTF"/>
              </a:rPr>
              <a:t>수동으로 입력하는 방법</a:t>
            </a:r>
            <a:endParaRPr lang="en-US" altLang="ko-KR" sz="1400">
              <a:solidFill>
                <a:schemeClr val="tx1"/>
              </a:solidFill>
              <a:latin typeface="나눔고딕OTF"/>
              <a:ea typeface="나눔고딕OTF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10157" y="1986502"/>
            <a:ext cx="7458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교인을 등록 하는 방법에는 </a:t>
            </a:r>
            <a:r>
              <a:rPr lang="en-US" altLang="ko-KR"/>
              <a:t>2</a:t>
            </a:r>
            <a:r>
              <a:rPr lang="ko-KR" altLang="en-US"/>
              <a:t>가지 방법이 있습니다</a:t>
            </a:r>
            <a:r>
              <a:rPr lang="en-US" altLang="ko-KR"/>
              <a:t>.</a:t>
            </a:r>
            <a:r>
              <a:rPr lang="ko-KR" altLang="en-US"/>
              <a:t>  </a:t>
            </a:r>
            <a:endParaRPr lang="ko-KR" altLang="en-US"/>
          </a:p>
        </p:txBody>
      </p:sp>
      <p:sp>
        <p:nvSpPr>
          <p:cNvPr id="16" name="자유형: 도형 9"/>
          <p:cNvSpPr/>
          <p:nvPr/>
        </p:nvSpPr>
        <p:spPr>
          <a:xfrm>
            <a:off x="540188" y="2903764"/>
            <a:ext cx="1050475" cy="1050475"/>
          </a:xfrm>
          <a:custGeom>
            <a:avLst/>
            <a:gdLst>
              <a:gd name="connsiteX0" fmla="*/ 175083 w 1050475"/>
              <a:gd name="connsiteY0" fmla="*/ 0 h 1050475"/>
              <a:gd name="connsiteX1" fmla="*/ 875392 w 1050475"/>
              <a:gd name="connsiteY1" fmla="*/ 0 h 1050475"/>
              <a:gd name="connsiteX2" fmla="*/ 1050475 w 1050475"/>
              <a:gd name="connsiteY2" fmla="*/ 175083 h 1050475"/>
              <a:gd name="connsiteX3" fmla="*/ 1050475 w 1050475"/>
              <a:gd name="connsiteY3" fmla="*/ 875392 h 1050475"/>
              <a:gd name="connsiteX4" fmla="*/ 875392 w 1050475"/>
              <a:gd name="connsiteY4" fmla="*/ 1050475 h 1050475"/>
              <a:gd name="connsiteX5" fmla="*/ 175083 w 1050475"/>
              <a:gd name="connsiteY5" fmla="*/ 1050475 h 1050475"/>
              <a:gd name="connsiteX6" fmla="*/ 0 w 1050475"/>
              <a:gd name="connsiteY6" fmla="*/ 875392 h 1050475"/>
              <a:gd name="connsiteX7" fmla="*/ 0 w 1050475"/>
              <a:gd name="connsiteY7" fmla="*/ 175083 h 1050475"/>
              <a:gd name="connsiteX8" fmla="*/ 175083 w 1050475"/>
              <a:gd name="connsiteY8" fmla="*/ 0 h 10504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0475" h="1050475">
                <a:moveTo>
                  <a:pt x="175083" y="0"/>
                </a:moveTo>
                <a:lnTo>
                  <a:pt x="875392" y="0"/>
                </a:lnTo>
                <a:cubicBezTo>
                  <a:pt x="972088" y="0"/>
                  <a:pt x="1050475" y="78387"/>
                  <a:pt x="1050475" y="175083"/>
                </a:cubicBezTo>
                <a:lnTo>
                  <a:pt x="1050475" y="875392"/>
                </a:lnTo>
                <a:cubicBezTo>
                  <a:pt x="1050475" y="972088"/>
                  <a:pt x="972088" y="1050475"/>
                  <a:pt x="875392" y="1050475"/>
                </a:cubicBezTo>
                <a:lnTo>
                  <a:pt x="175083" y="1050475"/>
                </a:lnTo>
                <a:cubicBezTo>
                  <a:pt x="78387" y="1050475"/>
                  <a:pt x="0" y="972088"/>
                  <a:pt x="0" y="875392"/>
                </a:cubicBezTo>
                <a:lnTo>
                  <a:pt x="0" y="175083"/>
                </a:lnTo>
                <a:cubicBezTo>
                  <a:pt x="0" y="78387"/>
                  <a:pt x="78387" y="0"/>
                  <a:pt x="1750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2400" mc:Ignorable="hp" hp:hslEmbossed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Black"/>
                <a:ea typeface="나눔고딕 ExtraBold"/>
              </a:rPr>
              <a:t>교인</a:t>
            </a:r>
            <a:endParaRPr xmlns:mc="http://schemas.openxmlformats.org/markup-compatibility/2006" xmlns:hp="http://schemas.haansoft.com/office/presentation/8.0" lang="ko-KR" altLang="en-US" sz="2400" mc:Ignorable="hp" hp:hslEmbossed="0">
              <a:solidFill>
                <a:schemeClr val="tx1"/>
              </a:solidFill>
              <a:latin typeface="Arial Black"/>
              <a:ea typeface="나눔고딕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9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C0629C4B-6A33-3353-4361-0E40BC378DB3}"/>
              </a:ext>
            </a:extLst>
          </p:cNvPr>
          <p:cNvCxnSpPr>
            <a:cxnSpLocks/>
          </p:cNvCxnSpPr>
          <p:nvPr/>
        </p:nvCxnSpPr>
        <p:spPr>
          <a:xfrm>
            <a:off x="5310219" y="4340288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1F891800-3FD9-99DA-5C86-0F9A3BEE9C85}"/>
              </a:ext>
            </a:extLst>
          </p:cNvPr>
          <p:cNvSpPr txBox="1"/>
          <p:nvPr/>
        </p:nvSpPr>
        <p:spPr>
          <a:xfrm>
            <a:off x="5310218" y="4618612"/>
            <a:ext cx="16876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FC9020BF-B634-9AC4-7238-503373B7DD0F}"/>
              </a:ext>
            </a:extLst>
          </p:cNvPr>
          <p:cNvCxnSpPr>
            <a:cxnSpLocks/>
          </p:cNvCxnSpPr>
          <p:nvPr/>
        </p:nvCxnSpPr>
        <p:spPr>
          <a:xfrm>
            <a:off x="5310219" y="5188357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C26ABB95-96DA-997D-C25B-D12BC48A5536}"/>
              </a:ext>
            </a:extLst>
          </p:cNvPr>
          <p:cNvCxnSpPr>
            <a:cxnSpLocks/>
          </p:cNvCxnSpPr>
          <p:nvPr/>
        </p:nvCxnSpPr>
        <p:spPr>
          <a:xfrm>
            <a:off x="5310219" y="4340288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481" y="1247775"/>
            <a:ext cx="21526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69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03AB10-6263-510B-92D2-A0FBC0BC12C0}"/>
              </a:ext>
            </a:extLst>
          </p:cNvPr>
          <p:cNvSpPr/>
          <p:nvPr/>
        </p:nvSpPr>
        <p:spPr>
          <a:xfrm>
            <a:off x="2665888" y="548999"/>
            <a:ext cx="9000000" cy="57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888" y="548999"/>
            <a:ext cx="9000000" cy="435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101B46F-CBBA-8B67-4591-E4806C72A65B}"/>
              </a:ext>
            </a:extLst>
          </p:cNvPr>
          <p:cNvSpPr/>
          <p:nvPr/>
        </p:nvSpPr>
        <p:spPr>
          <a:xfrm>
            <a:off x="2671038" y="4935640"/>
            <a:ext cx="9000000" cy="1373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해당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매뉴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</a:t>
            </a:r>
            <a:r>
              <a:rPr lang="ko-KR" altLang="en-US" sz="14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통해 엑셀로 데이터를 일괄 입력 할 수 있습니다</a:t>
            </a:r>
            <a:r>
              <a:rPr lang="en-US" altLang="ko-KR" sz="14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en-US" altLang="ko-KR" sz="1400" dirty="0" smtClean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입력 하시고 싶은 데이터를 선택해 주세요 예시는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교적</a:t>
            </a:r>
            <a:r>
              <a:rPr lang="ko-KR" altLang="en-US" sz="14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데이터 입력을 들겠습니다</a:t>
            </a:r>
            <a:r>
              <a:rPr lang="en-US" altLang="ko-KR" sz="14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샘플 엑셀을 다운 받아 주세요 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E08C5E14-1B7C-4B33-019F-B1A9F86DAC3D}"/>
              </a:ext>
            </a:extLst>
          </p:cNvPr>
          <p:cNvSpPr/>
          <p:nvPr/>
        </p:nvSpPr>
        <p:spPr>
          <a:xfrm>
            <a:off x="6978778" y="869147"/>
            <a:ext cx="744451" cy="170660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7B5158C2-CF07-5E2D-4953-4528C0F6CCBB}"/>
              </a:ext>
            </a:extLst>
          </p:cNvPr>
          <p:cNvSpPr/>
          <p:nvPr/>
        </p:nvSpPr>
        <p:spPr>
          <a:xfrm>
            <a:off x="7504417" y="84647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2EFDE3E3-8C01-EA36-6D91-866264A7FB91}"/>
              </a:ext>
            </a:extLst>
          </p:cNvPr>
          <p:cNvSpPr/>
          <p:nvPr/>
        </p:nvSpPr>
        <p:spPr>
          <a:xfrm>
            <a:off x="3021064" y="1823991"/>
            <a:ext cx="1209674" cy="1155429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26A5994-F287-293B-E03F-50FC086D42B0}"/>
              </a:ext>
            </a:extLst>
          </p:cNvPr>
          <p:cNvSpPr/>
          <p:nvPr/>
        </p:nvSpPr>
        <p:spPr>
          <a:xfrm>
            <a:off x="11022227" y="1065538"/>
            <a:ext cx="181232" cy="166688"/>
          </a:xfrm>
          <a:prstGeom prst="rect">
            <a:avLst/>
          </a:prstGeom>
          <a:noFill/>
          <a:ln w="28575">
            <a:solidFill>
              <a:srgbClr val="26B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FE6F5AE6-2728-AE0D-A199-054C638008ED}"/>
              </a:ext>
            </a:extLst>
          </p:cNvPr>
          <p:cNvSpPr/>
          <p:nvPr/>
        </p:nvSpPr>
        <p:spPr>
          <a:xfrm>
            <a:off x="4162202" y="1713159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CA2DA2AE-AFB5-33F1-5B8E-24AA668392A5}"/>
              </a:ext>
            </a:extLst>
          </p:cNvPr>
          <p:cNvSpPr/>
          <p:nvPr/>
        </p:nvSpPr>
        <p:spPr>
          <a:xfrm>
            <a:off x="11095459" y="931807"/>
            <a:ext cx="216000" cy="216000"/>
          </a:xfrm>
          <a:prstGeom prst="ellipse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  <a:endParaRPr lang="ko-KR" altLang="en-US" sz="1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1C40B84-A40B-DD10-C828-2CCC3A3FE7C2}"/>
              </a:ext>
            </a:extLst>
          </p:cNvPr>
          <p:cNvGrpSpPr/>
          <p:nvPr/>
        </p:nvGrpSpPr>
        <p:grpSpPr>
          <a:xfrm>
            <a:off x="0" y="0"/>
            <a:ext cx="2130850" cy="6858000"/>
            <a:chOff x="0" y="0"/>
            <a:chExt cx="2130850" cy="68580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6574E137-59FF-AA4A-E84A-6C5D6030DFEC}"/>
                </a:ext>
              </a:extLst>
            </p:cNvPr>
            <p:cNvSpPr/>
            <p:nvPr/>
          </p:nvSpPr>
          <p:spPr>
            <a:xfrm>
              <a:off x="540188" y="2903764"/>
              <a:ext cx="1050475" cy="1050475"/>
            </a:xfrm>
            <a:custGeom>
              <a:avLst/>
              <a:gdLst>
                <a:gd name="connsiteX0" fmla="*/ 175083 w 1050475"/>
                <a:gd name="connsiteY0" fmla="*/ 0 h 1050475"/>
                <a:gd name="connsiteX1" fmla="*/ 875392 w 1050475"/>
                <a:gd name="connsiteY1" fmla="*/ 0 h 1050475"/>
                <a:gd name="connsiteX2" fmla="*/ 1050475 w 1050475"/>
                <a:gd name="connsiteY2" fmla="*/ 175083 h 1050475"/>
                <a:gd name="connsiteX3" fmla="*/ 1050475 w 1050475"/>
                <a:gd name="connsiteY3" fmla="*/ 875392 h 1050475"/>
                <a:gd name="connsiteX4" fmla="*/ 875392 w 1050475"/>
                <a:gd name="connsiteY4" fmla="*/ 1050475 h 1050475"/>
                <a:gd name="connsiteX5" fmla="*/ 175083 w 1050475"/>
                <a:gd name="connsiteY5" fmla="*/ 1050475 h 1050475"/>
                <a:gd name="connsiteX6" fmla="*/ 0 w 1050475"/>
                <a:gd name="connsiteY6" fmla="*/ 875392 h 1050475"/>
                <a:gd name="connsiteX7" fmla="*/ 0 w 1050475"/>
                <a:gd name="connsiteY7" fmla="*/ 175083 h 1050475"/>
                <a:gd name="connsiteX8" fmla="*/ 175083 w 1050475"/>
                <a:gd name="connsiteY8" fmla="*/ 0 h 10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0475" h="1050475">
                  <a:moveTo>
                    <a:pt x="175083" y="0"/>
                  </a:moveTo>
                  <a:lnTo>
                    <a:pt x="875392" y="0"/>
                  </a:lnTo>
                  <a:cubicBezTo>
                    <a:pt x="972088" y="0"/>
                    <a:pt x="1050475" y="78387"/>
                    <a:pt x="1050475" y="175083"/>
                  </a:cubicBezTo>
                  <a:lnTo>
                    <a:pt x="1050475" y="875392"/>
                  </a:lnTo>
                  <a:cubicBezTo>
                    <a:pt x="1050475" y="972088"/>
                    <a:pt x="972088" y="1050475"/>
                    <a:pt x="875392" y="1050475"/>
                  </a:cubicBezTo>
                  <a:lnTo>
                    <a:pt x="175083" y="1050475"/>
                  </a:lnTo>
                  <a:cubicBezTo>
                    <a:pt x="78387" y="1050475"/>
                    <a:pt x="0" y="972088"/>
                    <a:pt x="0" y="875392"/>
                  </a:cubicBezTo>
                  <a:lnTo>
                    <a:pt x="0" y="175083"/>
                  </a:lnTo>
                  <a:cubicBezTo>
                    <a:pt x="0" y="78387"/>
                    <a:pt x="78387" y="0"/>
                    <a:pt x="17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교인등</a:t>
              </a:r>
              <a:r>
                <a:rPr lang="ko-KR" alt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나눔고딕 ExtraBold" panose="020D0904000000000000" pitchFamily="50" charset="-127"/>
                </a:rPr>
                <a:t>록</a:t>
              </a:r>
              <a:endPara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AFAE9995-A5D2-6593-25AE-A26BB26F7EEE}"/>
                </a:ext>
              </a:extLst>
            </p:cNvPr>
            <p:cNvSpPr/>
            <p:nvPr/>
          </p:nvSpPr>
          <p:spPr>
            <a:xfrm>
              <a:off x="0" y="0"/>
              <a:ext cx="2130850" cy="6858000"/>
            </a:xfrm>
            <a:custGeom>
              <a:avLst/>
              <a:gdLst>
                <a:gd name="connsiteX0" fmla="*/ 0 w 2130850"/>
                <a:gd name="connsiteY0" fmla="*/ 0 h 6858000"/>
                <a:gd name="connsiteX1" fmla="*/ 2130850 w 2130850"/>
                <a:gd name="connsiteY1" fmla="*/ 0 h 6858000"/>
                <a:gd name="connsiteX2" fmla="*/ 2130850 w 2130850"/>
                <a:gd name="connsiteY2" fmla="*/ 6858000 h 6858000"/>
                <a:gd name="connsiteX3" fmla="*/ 0 w 2130850"/>
                <a:gd name="connsiteY3" fmla="*/ 6858000 h 6858000"/>
                <a:gd name="connsiteX4" fmla="*/ 0 w 2130850"/>
                <a:gd name="connsiteY4" fmla="*/ 0 h 6858000"/>
                <a:gd name="connsiteX5" fmla="*/ 715270 w 2130850"/>
                <a:gd name="connsiteY5" fmla="*/ 2903763 h 6858000"/>
                <a:gd name="connsiteX6" fmla="*/ 540187 w 2130850"/>
                <a:gd name="connsiteY6" fmla="*/ 3078846 h 6858000"/>
                <a:gd name="connsiteX7" fmla="*/ 540187 w 2130850"/>
                <a:gd name="connsiteY7" fmla="*/ 3779155 h 6858000"/>
                <a:gd name="connsiteX8" fmla="*/ 715270 w 2130850"/>
                <a:gd name="connsiteY8" fmla="*/ 3954238 h 6858000"/>
                <a:gd name="connsiteX9" fmla="*/ 1415579 w 2130850"/>
                <a:gd name="connsiteY9" fmla="*/ 3954238 h 6858000"/>
                <a:gd name="connsiteX10" fmla="*/ 1590662 w 2130850"/>
                <a:gd name="connsiteY10" fmla="*/ 3779155 h 6858000"/>
                <a:gd name="connsiteX11" fmla="*/ 1590662 w 2130850"/>
                <a:gd name="connsiteY11" fmla="*/ 3078846 h 6858000"/>
                <a:gd name="connsiteX12" fmla="*/ 1415579 w 2130850"/>
                <a:gd name="connsiteY12" fmla="*/ 2903763 h 6858000"/>
                <a:gd name="connsiteX13" fmla="*/ 715270 w 2130850"/>
                <a:gd name="connsiteY13" fmla="*/ 29037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0850" h="6858000">
                  <a:moveTo>
                    <a:pt x="0" y="0"/>
                  </a:moveTo>
                  <a:lnTo>
                    <a:pt x="2130850" y="0"/>
                  </a:lnTo>
                  <a:lnTo>
                    <a:pt x="21308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715270" y="2903763"/>
                  </a:moveTo>
                  <a:cubicBezTo>
                    <a:pt x="618574" y="2903763"/>
                    <a:pt x="540187" y="2982150"/>
                    <a:pt x="540187" y="3078846"/>
                  </a:cubicBezTo>
                  <a:lnTo>
                    <a:pt x="540187" y="3779155"/>
                  </a:lnTo>
                  <a:cubicBezTo>
                    <a:pt x="540187" y="3875851"/>
                    <a:pt x="618574" y="3954238"/>
                    <a:pt x="715270" y="3954238"/>
                  </a:cubicBezTo>
                  <a:lnTo>
                    <a:pt x="1415579" y="3954238"/>
                  </a:lnTo>
                  <a:cubicBezTo>
                    <a:pt x="1512275" y="3954238"/>
                    <a:pt x="1590662" y="3875851"/>
                    <a:pt x="1590662" y="3779155"/>
                  </a:cubicBezTo>
                  <a:lnTo>
                    <a:pt x="1590662" y="3078846"/>
                  </a:lnTo>
                  <a:cubicBezTo>
                    <a:pt x="1590662" y="2982150"/>
                    <a:pt x="1512275" y="2903763"/>
                    <a:pt x="1415579" y="2903763"/>
                  </a:cubicBezTo>
                  <a:lnTo>
                    <a:pt x="715270" y="2903763"/>
                  </a:lnTo>
                  <a:close/>
                </a:path>
              </a:pathLst>
            </a:custGeom>
            <a:solidFill>
              <a:srgbClr val="0079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35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D8FE4EC-A89F-A669-ED71-3D45E584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25" y="548999"/>
              <a:ext cx="1260000" cy="1260000"/>
            </a:xfrm>
            <a:prstGeom prst="rect">
              <a:avLst/>
            </a:prstGeom>
            <a:ln w="38100" cap="sq">
              <a:solidFill>
                <a:srgbClr val="0096AB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A3A694B8-EAEA-4D54-2B43-7BD68022D5D5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FA740F7-F4A7-3E41-0E59-8CE453D6923E}"/>
              </a:ext>
            </a:extLst>
          </p:cNvPr>
          <p:cNvSpPr txBox="1"/>
          <p:nvPr/>
        </p:nvSpPr>
        <p:spPr>
          <a:xfrm>
            <a:off x="255425" y="4173048"/>
            <a:ext cx="162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일괄 데이터 입력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37B9997B-4B29-4ADB-F875-ED2260ECDB8C}"/>
              </a:ext>
            </a:extLst>
          </p:cNvPr>
          <p:cNvCxnSpPr>
            <a:cxnSpLocks/>
          </p:cNvCxnSpPr>
          <p:nvPr/>
        </p:nvCxnSpPr>
        <p:spPr>
          <a:xfrm>
            <a:off x="255425" y="4511602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7AF0AD9F-3905-892B-31A7-F6005FC153CC}"/>
              </a:ext>
            </a:extLst>
          </p:cNvPr>
          <p:cNvCxnSpPr>
            <a:cxnSpLocks/>
          </p:cNvCxnSpPr>
          <p:nvPr/>
        </p:nvCxnSpPr>
        <p:spPr>
          <a:xfrm>
            <a:off x="255425" y="4155976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936" y="2177867"/>
            <a:ext cx="3924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515691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2875</ep:Words>
  <ep:PresentationFormat>사용자 지정</ep:PresentationFormat>
  <ep:Paragraphs>720</ep:Paragraphs>
  <ep:Slides>80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ep:HeadingPairs>
  <ep:TitlesOfParts>
    <vt:vector size="81" baseType="lpstr">
      <vt:lpstr>Office 테마</vt:lpstr>
      <vt:lpstr>PowerPoint 프레젠테이션</vt:lpstr>
      <vt:lpstr>슬라이드 2</vt:lpstr>
      <vt:lpstr>PowerPoint 프레젠테이션</vt:lpstr>
      <vt:lpstr>PowerPoint 프레젠테이션</vt:lpstr>
      <vt:lpstr>슬라이드 5</vt:lpstr>
      <vt:lpstr>슬라이드 6</vt:lpstr>
      <vt:lpstr>슬라이드 7</vt:lpstr>
      <vt:lpstr>PowerPoint 프레젠테이션</vt:lpstr>
      <vt:lpstr>슬라이드 9</vt:lpstr>
      <vt:lpstr>PowerPoint 프레젠테이션</vt:lpstr>
      <vt:lpstr>슬라이드 11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79</vt:lpstr>
      <vt:lpstr>슬라이드 80</vt:lpstr>
    </vt:vector>
  </ep:TitlesOfParts>
  <ep:HyperlinkBase/>
  <ep:Application>Show</ep:Application>
  <ep:AppVersion>0906.0000.01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2022-06-27T08:49:29.000</dcterms:created>
  <dc:creator>조 범수</dc:creator>
  <cp:lastModifiedBy>jlee7</cp:lastModifiedBy>
  <dcterms:modified xsi:type="dcterms:W3CDTF">2023-06-26T22:10:27.519</dcterms:modified>
  <cp:revision>132</cp:revision>
  <dc:title>PowerPoint 프레젠테이션</dc:title>
</cp:coreProperties>
</file>